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6EFC-122C-4ED5-B4FE-3D91313A32A0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2D4FE-1DDE-441F-B62B-1126CB4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classifie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uml-diagrams.org/constraint.html?context=class-diagrams" TargetMode="External"/><Relationship Id="rId4" Type="http://schemas.openxmlformats.org/officeDocument/2006/relationships/hyperlink" Target="https://www.uml-diagrams.org/uml-core.html#featur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0665-1FE9-4C86-898A-E68F0F7B12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https://www.uml-diagrams.org/class-reference.html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classifier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describes a set of objects that share the same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features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constraints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 (meaning)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There are 4 different levels of visibility: Public: for all other classes visible (in UML: + ) Private: not visible outside same class, even in sub classes (in UML: − ) Protected: visible in sub classes (in UML: # ) Package: visible only for classes in same package (folder) (in UML: ∼ )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	guillemets	«	»	or	angle	quotes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0665-1FE9-4C86-898A-E68F0F7B12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0665-1FE9-4C86-898A-E68F0F7B12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of extracting shared characteristics from two or more classes, and combining them into a generalized superclass. Shared characteristics can be attributes, associations, or methods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 to generalization,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creating new subclasses from an existing class. If it turns out that certain attributes, associations, or methods only apply to some of the objects of the class, a subclass can be created. The most inclusive class in a generalization/specialization is called the superclass and is generally located at the top of the diagram. The more specific classes are called subclasses and are generally placed below the superclass.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0665-1FE9-4C86-898A-E68F0F7B12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0665-1FE9-4C86-898A-E68F0F7B12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FC3-3E63-4FA5-BB66-916E151C5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09786-2983-4C88-9F36-970F66B6C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F767-E329-464B-B675-716CB883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9C51-4D14-4098-8E6C-E6CB6B43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F147-AA20-4F61-93A8-030866D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3CD-D56D-4E19-81C0-F7F4A8DB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62D87-7AF5-4F37-9A33-122FE2F7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6BCA-DD9D-4882-B04F-457BA1B3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583E-B966-43CE-B668-517B6CF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BF9F-01F4-4D37-BE58-34789594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7288F-14FE-43ED-AEDB-EEB0BDE61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AC47-229B-4210-A581-76463A51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0F8B-3ACE-44DF-A81F-EA59BFD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6925-BD28-4BCE-80DD-7244E57E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F083-EE50-4886-8B42-6FEB4DAB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4C2E-82E6-409C-A74D-D880D5BE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F713-D5DD-47A2-BCB4-1D892B6C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EA08-CC86-495F-923A-362EAA7C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F33F-858C-4D8F-81B4-5442CE6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6B72-04EF-44FD-B582-8083E345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9D47-9795-4810-A445-BA3D0FD3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54B0-988D-41D6-B568-FA46AD29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6B0C-66AD-4162-9260-93287A16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084F-57E4-4355-BC20-838FEEAC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D76C-4332-4A60-BFA8-AB5C096C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FC83-0A52-4A90-8F6D-4CA2BDB0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30A3-CB83-4A73-BED2-39F328BC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C3F4-9968-40C1-852B-299EC6399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2DF5-E766-480D-B597-E0CCF58A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CE48-7CCE-4385-80E1-F93F4866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A5D3-439D-4D88-9165-811099A6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C96-FAF6-47F5-85C5-A2C1CA3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F5E4-EBDA-4901-BD31-F5FE653E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4D1D-9BB0-40D9-A7DF-F7A95EE5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B9853-4C72-4C55-90D9-93F74595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4A27-F714-4CCF-A02F-559FC780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8355B-7087-413B-BC05-3D922CDF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01DA3-E4B9-4F8B-BCE2-E899982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2C1D5-8A83-4F72-ABA6-9D2F1C3C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5888-4E19-4871-99A4-10F074D5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123BE-36D1-4855-87DA-C004DB2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B283-09A4-40C6-B5BD-325733B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1B927-C83F-4B73-BD6A-EBC0E71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AA78D-58A2-42E1-9B9D-49A18A91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17D1F-9354-4361-A7CD-7C4DE088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F6CF-D0D3-4E62-A7A3-8494A18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DCE9-CFDA-4AB4-8F69-97B794D1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68C-FFBD-4D68-8D8B-54A826C4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88FF-30A9-4AD4-BF60-9FD7BF7D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9521-2552-4D45-A914-D30B9492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9C99-DE7E-4DD2-A7FF-65F2C07D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0628-2A5F-4369-84FC-B9561CF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CA27-CF4F-47F1-9FDF-38685245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0951A-4A61-4B03-A6BA-7041C0DCF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9EBBD-7083-41A2-909C-4F6C0147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C6A7-8B64-462D-95AB-716327FE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D1ED9-3547-4C4A-BA77-14905EF2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3AE5D-C08E-43E0-BACA-A094D66A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CE301-9780-43DD-9E82-FF68789E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EE7F-09EC-4212-8DAE-E5A1C4D5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06A0-A9F5-464E-ADB5-ED0D4683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9962-ADBB-42A3-B324-FC7D2A0DFB1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FE02-B3D1-440D-97FC-7452720F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116F-D46C-4728-8DBE-0C41F67E2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6752-AA5B-4E66-8E1A-2EF6D0C8A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8D64-5C7D-4DF3-A6D1-C9421F8AB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B23C-13CC-4A05-BD9B-47DAD2390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</a:t>
            </a:r>
            <a:r>
              <a:rPr lang="en-US" dirty="0" err="1"/>
              <a:t>Parin</a:t>
            </a:r>
            <a:r>
              <a:rPr lang="en-US" dirty="0"/>
              <a:t>	</a:t>
            </a:r>
            <a:r>
              <a:rPr lang="th-TH" dirty="0"/>
              <a:t>	</a:t>
            </a:r>
            <a:r>
              <a:rPr lang="en-US" dirty="0" err="1"/>
              <a:t>Kobboon</a:t>
            </a:r>
            <a:endParaRPr lang="en-US" dirty="0"/>
          </a:p>
          <a:p>
            <a:r>
              <a:rPr lang="en-US" dirty="0"/>
              <a:t>Mr. Krai	Chamnivikaipong</a:t>
            </a:r>
          </a:p>
          <a:p>
            <a:r>
              <a:rPr lang="en-US" dirty="0"/>
              <a:t>Ms. </a:t>
            </a:r>
            <a:r>
              <a:rPr lang="en-US" dirty="0" err="1"/>
              <a:t>Thanapar</a:t>
            </a:r>
            <a:r>
              <a:rPr lang="en-US" dirty="0"/>
              <a:t> </a:t>
            </a:r>
            <a:r>
              <a:rPr lang="en-US" dirty="0" err="1"/>
              <a:t>Leelasathapornkun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8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1F25C-B42F-4FA4-BE15-08E7B1DF9C4B}"/>
              </a:ext>
            </a:extLst>
          </p:cNvPr>
          <p:cNvSpPr txBox="1"/>
          <p:nvPr/>
        </p:nvSpPr>
        <p:spPr>
          <a:xfrm>
            <a:off x="3405986" y="2520737"/>
            <a:ext cx="117215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Food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2DC43-0F8C-4001-95E5-6E4C28655AEE}"/>
              </a:ext>
            </a:extLst>
          </p:cNvPr>
          <p:cNvSpPr txBox="1"/>
          <p:nvPr/>
        </p:nvSpPr>
        <p:spPr>
          <a:xfrm>
            <a:off x="6607409" y="2520737"/>
            <a:ext cx="117215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Human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7E0463-84B2-433E-AED8-910E01F7EBA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578138" y="2982402"/>
            <a:ext cx="202927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FD46F44-4511-41E7-AF9B-856FA84FA00A}"/>
              </a:ext>
            </a:extLst>
          </p:cNvPr>
          <p:cNvSpPr txBox="1">
            <a:spLocks/>
          </p:cNvSpPr>
          <p:nvPr/>
        </p:nvSpPr>
        <p:spPr>
          <a:xfrm>
            <a:off x="1277612" y="878821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Dependency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523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7B7-B961-403F-806F-783D9384AF2A}"/>
              </a:ext>
            </a:extLst>
          </p:cNvPr>
          <p:cNvSpPr txBox="1">
            <a:spLocks/>
          </p:cNvSpPr>
          <p:nvPr/>
        </p:nvSpPr>
        <p:spPr>
          <a:xfrm>
            <a:off x="1277612" y="878821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Aggregation</a:t>
            </a:r>
            <a:endParaRPr lang="en-US" b="1" dirty="0"/>
          </a:p>
        </p:txBody>
      </p:sp>
      <p:pic>
        <p:nvPicPr>
          <p:cNvPr id="5122" name="Picture 2" descr="Image result for aggregation relationship example class diagram">
            <a:extLst>
              <a:ext uri="{FF2B5EF4-FFF2-40B4-BE49-F238E27FC236}">
                <a16:creationId xmlns:a16="http://schemas.microsoft.com/office/drawing/2014/main" id="{C7579F73-7C98-4ED9-832D-C7006889C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t="9703" r="2978" b="3232"/>
          <a:stretch/>
        </p:blipFill>
        <p:spPr bwMode="auto">
          <a:xfrm>
            <a:off x="2806931" y="2098964"/>
            <a:ext cx="6288577" cy="374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2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B9D6-B14A-4CEE-9D95-4C3E416FA6D3}"/>
              </a:ext>
            </a:extLst>
          </p:cNvPr>
          <p:cNvSpPr txBox="1">
            <a:spLocks/>
          </p:cNvSpPr>
          <p:nvPr/>
        </p:nvSpPr>
        <p:spPr>
          <a:xfrm>
            <a:off x="1277612" y="878821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Composition</a:t>
            </a:r>
            <a:endParaRPr lang="en-US" b="1" dirty="0"/>
          </a:p>
        </p:txBody>
      </p:sp>
      <p:pic>
        <p:nvPicPr>
          <p:cNvPr id="8196" name="Picture 4" descr="https://cdn-images-1.medium.com/max/1600/1*rKhbe3lwRvfHKi-VTY_9xQ.png">
            <a:extLst>
              <a:ext uri="{FF2B5EF4-FFF2-40B4-BE49-F238E27FC236}">
                <a16:creationId xmlns:a16="http://schemas.microsoft.com/office/drawing/2014/main" id="{BDAD0CA0-6DE2-4126-B6E5-6E4CCFD8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49" y="2217594"/>
            <a:ext cx="6893502" cy="32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5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5BFB-BBF8-4FB7-A71B-A6D2EF222910}"/>
              </a:ext>
            </a:extLst>
          </p:cNvPr>
          <p:cNvSpPr txBox="1">
            <a:spLocks/>
          </p:cNvSpPr>
          <p:nvPr/>
        </p:nvSpPr>
        <p:spPr>
          <a:xfrm>
            <a:off x="1557251" y="845273"/>
            <a:ext cx="3458095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CC78BD-130D-4047-BCBF-C61739208AA0}"/>
              </a:ext>
            </a:extLst>
          </p:cNvPr>
          <p:cNvSpPr txBox="1">
            <a:spLocks/>
          </p:cNvSpPr>
          <p:nvPr/>
        </p:nvSpPr>
        <p:spPr>
          <a:xfrm>
            <a:off x="2130829" y="1618356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Classes Diagram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989424-183F-4F80-A2A4-685E6F2D24CF}"/>
              </a:ext>
            </a:extLst>
          </p:cNvPr>
          <p:cNvSpPr txBox="1">
            <a:spLocks/>
          </p:cNvSpPr>
          <p:nvPr/>
        </p:nvSpPr>
        <p:spPr>
          <a:xfrm>
            <a:off x="2130829" y="2391439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Association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CB5FA9-8737-4BE3-B37B-684381A4EAE6}"/>
              </a:ext>
            </a:extLst>
          </p:cNvPr>
          <p:cNvSpPr txBox="1">
            <a:spLocks/>
          </p:cNvSpPr>
          <p:nvPr/>
        </p:nvSpPr>
        <p:spPr>
          <a:xfrm>
            <a:off x="2130829" y="3073010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Combination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1310-1116-4C26-876A-A982F59C66ED}"/>
              </a:ext>
            </a:extLst>
          </p:cNvPr>
          <p:cNvSpPr txBox="1">
            <a:spLocks/>
          </p:cNvSpPr>
          <p:nvPr/>
        </p:nvSpPr>
        <p:spPr>
          <a:xfrm>
            <a:off x="1919722" y="755994"/>
            <a:ext cx="2940669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Class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8EAB5-3D6C-4DAC-9C38-E1EA687C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54" y="2636537"/>
            <a:ext cx="2098957" cy="1541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06664-7F6B-4245-A4A9-C210CD06A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21" y="2135645"/>
            <a:ext cx="5153957" cy="2265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4406E-B6B6-4AAB-ADBC-FBDC76EC3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6" y="2880906"/>
            <a:ext cx="1624189" cy="1052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40C47-79B9-4A84-9344-1E146A6FDABF}"/>
              </a:ext>
            </a:extLst>
          </p:cNvPr>
          <p:cNvSpPr txBox="1"/>
          <p:nvPr/>
        </p:nvSpPr>
        <p:spPr>
          <a:xfrm>
            <a:off x="850450" y="3194774"/>
            <a:ext cx="1371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SearchService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41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449A-AF92-4EFB-A570-4476E791E2A0}"/>
              </a:ext>
            </a:extLst>
          </p:cNvPr>
          <p:cNvSpPr txBox="1">
            <a:spLocks/>
          </p:cNvSpPr>
          <p:nvPr/>
        </p:nvSpPr>
        <p:spPr>
          <a:xfrm>
            <a:off x="1333030" y="765157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Relationship</a:t>
            </a:r>
            <a:endParaRPr lang="en-US" dirty="0"/>
          </a:p>
        </p:txBody>
      </p:sp>
      <p:pic>
        <p:nvPicPr>
          <p:cNvPr id="1026" name="Picture 2" descr="https://upload.wikimedia.org/wikipedia/commons/0/0b/Uml_class_relation_arrows_en.svg.png">
            <a:extLst>
              <a:ext uri="{FF2B5EF4-FFF2-40B4-BE49-F238E27FC236}">
                <a16:creationId xmlns:a16="http://schemas.microsoft.com/office/drawing/2014/main" id="{0AA47CBE-DC3C-47E9-BADF-5902978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91" y="1813506"/>
            <a:ext cx="6198076" cy="413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9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example of association">
            <a:extLst>
              <a:ext uri="{FF2B5EF4-FFF2-40B4-BE49-F238E27FC236}">
                <a16:creationId xmlns:a16="http://schemas.microsoft.com/office/drawing/2014/main" id="{875D589C-2F39-482F-B7A7-A3256DAB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74" y="2849131"/>
            <a:ext cx="7784651" cy="168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8BC23F-27B2-45F2-BA5F-70AA523C5FAD}"/>
              </a:ext>
            </a:extLst>
          </p:cNvPr>
          <p:cNvSpPr txBox="1">
            <a:spLocks/>
          </p:cNvSpPr>
          <p:nvPr/>
        </p:nvSpPr>
        <p:spPr>
          <a:xfrm>
            <a:off x="1333030" y="765157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Association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66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11E19D-1AEA-42A3-B74B-538057A7DB73}"/>
              </a:ext>
            </a:extLst>
          </p:cNvPr>
          <p:cNvSpPr txBox="1">
            <a:spLocks/>
          </p:cNvSpPr>
          <p:nvPr/>
        </p:nvSpPr>
        <p:spPr>
          <a:xfrm>
            <a:off x="1277612" y="878821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Inheritance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8F66DE-DF22-417A-8A2B-1A68A37E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2458222"/>
            <a:ext cx="5638800" cy="3028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7A615D-7692-4CA7-9AF3-6D1DF5F9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2" y="2458222"/>
            <a:ext cx="5381625" cy="2933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AF8108-7E8C-4F55-B84A-3BC2808D348A}"/>
              </a:ext>
            </a:extLst>
          </p:cNvPr>
          <p:cNvSpPr/>
          <p:nvPr/>
        </p:nvSpPr>
        <p:spPr>
          <a:xfrm>
            <a:off x="7900537" y="5609847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"shared target style"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A61FE-4EEA-4D00-9F84-0BBC27ACF7ED}"/>
              </a:ext>
            </a:extLst>
          </p:cNvPr>
          <p:cNvSpPr/>
          <p:nvPr/>
        </p:nvSpPr>
        <p:spPr>
          <a:xfrm>
            <a:off x="1974859" y="5665265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"separate target style"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7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11E19D-1AEA-42A3-B74B-538057A7DB73}"/>
              </a:ext>
            </a:extLst>
          </p:cNvPr>
          <p:cNvSpPr txBox="1">
            <a:spLocks/>
          </p:cNvSpPr>
          <p:nvPr/>
        </p:nvSpPr>
        <p:spPr>
          <a:xfrm>
            <a:off x="1277612" y="878821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Implementation</a:t>
            </a:r>
            <a:endParaRPr lang="en-US" b="1" dirty="0"/>
          </a:p>
        </p:txBody>
      </p:sp>
      <p:pic>
        <p:nvPicPr>
          <p:cNvPr id="4098" name="Picture 2" descr="Image result for example of implementation class diagram">
            <a:extLst>
              <a:ext uri="{FF2B5EF4-FFF2-40B4-BE49-F238E27FC236}">
                <a16:creationId xmlns:a16="http://schemas.microsoft.com/office/drawing/2014/main" id="{EDAA65BA-0808-44F4-BB81-A036336C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72" y="2179494"/>
            <a:ext cx="5852818" cy="37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1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11E19D-1AEA-42A3-B74B-538057A7DB73}"/>
              </a:ext>
            </a:extLst>
          </p:cNvPr>
          <p:cNvSpPr txBox="1">
            <a:spLocks/>
          </p:cNvSpPr>
          <p:nvPr/>
        </p:nvSpPr>
        <p:spPr>
          <a:xfrm>
            <a:off x="1277612" y="878821"/>
            <a:ext cx="5467004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Implementation</a:t>
            </a:r>
            <a:endParaRPr lang="en-US" b="1" dirty="0"/>
          </a:p>
        </p:txBody>
      </p:sp>
      <p:pic>
        <p:nvPicPr>
          <p:cNvPr id="4098" name="Picture 2" descr="Image result for example of implementation class diagram">
            <a:extLst>
              <a:ext uri="{FF2B5EF4-FFF2-40B4-BE49-F238E27FC236}">
                <a16:creationId xmlns:a16="http://schemas.microsoft.com/office/drawing/2014/main" id="{EDAA65BA-0808-44F4-BB81-A036336C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72" y="2179494"/>
            <a:ext cx="5852818" cy="37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804-AD04-40C8-BDF5-ABE9ECBAA0D5}"/>
              </a:ext>
            </a:extLst>
          </p:cNvPr>
          <p:cNvSpPr txBox="1">
            <a:spLocks/>
          </p:cNvSpPr>
          <p:nvPr/>
        </p:nvSpPr>
        <p:spPr>
          <a:xfrm>
            <a:off x="1919722" y="755994"/>
            <a:ext cx="2940669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Generalization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074B3-5DEF-47F3-AF2C-95C2CC2C64E5}"/>
              </a:ext>
            </a:extLst>
          </p:cNvPr>
          <p:cNvSpPr txBox="1">
            <a:spLocks/>
          </p:cNvSpPr>
          <p:nvPr/>
        </p:nvSpPr>
        <p:spPr>
          <a:xfrm>
            <a:off x="7922681" y="755993"/>
            <a:ext cx="3043611" cy="711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Specialization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B4627-C676-46DD-89D0-8060651AC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31"/>
          <a:stretch/>
        </p:blipFill>
        <p:spPr>
          <a:xfrm>
            <a:off x="1405610" y="1646581"/>
            <a:ext cx="4010458" cy="408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8085D-8779-4D1F-A013-DFCFFAB8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26" y="1722781"/>
            <a:ext cx="4771593" cy="4174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B8CF0-0DA9-4BDA-87A2-B5721DF20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7"/>
          <a:stretch/>
        </p:blipFill>
        <p:spPr>
          <a:xfrm>
            <a:off x="1212273" y="1646580"/>
            <a:ext cx="581264" cy="40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45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Cordia New</vt:lpstr>
      <vt:lpstr>Georgia</vt:lpstr>
      <vt:lpstr>Office Theme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58090007</dc:creator>
  <cp:lastModifiedBy>58090007</cp:lastModifiedBy>
  <cp:revision>1</cp:revision>
  <dcterms:created xsi:type="dcterms:W3CDTF">2018-05-23T19:11:26Z</dcterms:created>
  <dcterms:modified xsi:type="dcterms:W3CDTF">2018-05-23T19:11:38Z</dcterms:modified>
</cp:coreProperties>
</file>