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LINE AIChatBOT 計畫架構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LINE AIChatBOT 計畫架構是一個革新的虛擬助手系統，旨在提供無縫的人機互動體驗。它結合了先進的自然語言處理(NLP)模組，機器學習模型和靈活的對話管理系統，為各行各業的專業人士提供卓越的操作和服務。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7"/>
            <a:ext cx="179677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Allen Chan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產品目標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7" name="Text 4"/>
          <p:cNvSpPr/>
          <p:nvPr/>
        </p:nvSpPr>
        <p:spPr>
          <a:xfrm>
            <a:off x="4681776" y="346936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革新性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打造一個具有革新性的AIChatBOT平台，提供全新的社交和商業互動方式。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1" name="Text 8"/>
          <p:cNvSpPr/>
          <p:nvPr/>
        </p:nvSpPr>
        <p:spPr>
          <a:xfrm>
            <a:off x="9415701" y="3469362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多功能性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實現多功能性，滿足客戶多樣化的需求和應用場景。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105" y="5132665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體驗優化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致力於優化使用者體驗，提供智能，高效的功能和服務。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技術架構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21906"/>
            <a:ext cx="28746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自然語言處理(NLP)模組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391263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通過NLP模組實現智能語言識別和理解，提供自然而無縫的對話體驗。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機器學習模型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391263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應用先進的機器學習技術，賦予AIChatBOT自主學習和優化的能力。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對話管理系統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391263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建立靈活多樣的對話管理系統，實現智能化對話互動和答案生成。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38876"/>
            <a:ext cx="57503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自然語言處理(NLP)模組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語言識別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724519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辨識和理解多種自然語言，實現準確的語句解析。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語意理解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724519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通過深度學習理解語言中的情感和含義，實現精準的用戶意圖分析。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流暢對話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724519"/>
            <a:ext cx="30890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建立流暢自然的對話體驗，提供貼近人類的對話反饋。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500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機器學習模型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188732"/>
            <a:ext cx="3311128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0559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數據集收集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0559" y="4891088"/>
            <a:ext cx="2866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從多個來源收集和整理大量的多維數據集。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17" y="3188732"/>
            <a:ext cx="331112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81687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模型訓練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81687" y="4891088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應用強大的深度學習技術訓練機器學習模型，優化模型參數。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645" y="3188732"/>
            <a:ext cx="3311247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實時預測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891088"/>
            <a:ext cx="28669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實時預測和反饋模型結果，持續優化和更新模型效能。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8972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對話管理系統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86929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意圖識別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86929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通過短語和情境分析識別用戶意圖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365546"/>
            <a:ext cx="9933503" cy="637103"/>
          </a:xfrm>
          <a:prstGeom prst="rect">
            <a:avLst/>
          </a:prstGeom>
          <a:solidFill>
            <a:srgbClr val="234A49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506397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情境回應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506397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根據對話情境提供合適的對話內容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514350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用戶反饋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14350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收集和分析用戶反饋意見，完善對話體驗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3204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數據收集和分析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59668"/>
            <a:ext cx="4542115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多源數據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從不同平台和通道收集和整合多種數據類型。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59668"/>
            <a:ext cx="4542115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智能分析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應用智能算法和機器學習技術實現數據的準確分析和預測。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234A49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可視化呈現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61998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使用交互式數據可視化工具展示數據，發現隱藏的商機。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上線計劃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486144"/>
            <a:ext cx="27742" cy="4284821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95779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9" name="Text 6"/>
          <p:cNvSpPr/>
          <p:nvPr/>
        </p:nvSpPr>
        <p:spPr>
          <a:xfrm>
            <a:off x="4765060" y="2701409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預備階段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確定需求，規劃技術架構和功能設計，為項目上線做好充分準備。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98109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4" name="Text 11"/>
          <p:cNvSpPr/>
          <p:nvPr/>
        </p:nvSpPr>
        <p:spPr>
          <a:xfrm>
            <a:off x="4734699" y="4203740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測試和調試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進行多輪測試，細致調試，確保系統穩定運行和功能完善。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900440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389" y="5706070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上線啟動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順利上線，全面展開宣傳和推廣，迎接新階段的發展。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2024-03-26T02:08:57Z</dcterms:created>
  <dcterms:modified xsi:type="dcterms:W3CDTF">2024-03-26T02:08:57Z</dcterms:modified>
</cp:coreProperties>
</file>