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89" r:id="rId2"/>
    <p:sldId id="260" r:id="rId3"/>
    <p:sldId id="280" r:id="rId4"/>
    <p:sldId id="355" r:id="rId5"/>
    <p:sldId id="363" r:id="rId6"/>
    <p:sldId id="351" r:id="rId7"/>
    <p:sldId id="349" r:id="rId8"/>
    <p:sldId id="352" r:id="rId9"/>
    <p:sldId id="356" r:id="rId10"/>
    <p:sldId id="367" r:id="rId11"/>
    <p:sldId id="358" r:id="rId12"/>
    <p:sldId id="348" r:id="rId13"/>
    <p:sldId id="360" r:id="rId14"/>
    <p:sldId id="366" r:id="rId15"/>
    <p:sldId id="362" r:id="rId16"/>
    <p:sldId id="259" r:id="rId17"/>
    <p:sldId id="36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5B5"/>
    <a:srgbClr val="E0A487"/>
    <a:srgbClr val="BFE2F3"/>
    <a:srgbClr val="CC141E"/>
    <a:srgbClr val="FFFFFF"/>
    <a:srgbClr val="C31823"/>
    <a:srgbClr val="C9151E"/>
    <a:srgbClr val="E9CBBC"/>
    <a:srgbClr val="D97C5B"/>
    <a:srgbClr val="D05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ä¸­åº¦æ ·å¼ 4 - å¼ºè°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3479" autoAdjust="0"/>
  </p:normalViewPr>
  <p:slideViewPr>
    <p:cSldViewPr snapToGrid="0">
      <p:cViewPr varScale="1">
        <p:scale>
          <a:sx n="62" d="100"/>
          <a:sy n="62" d="100"/>
        </p:scale>
        <p:origin x="13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编译原理大作业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663685" y="4954476"/>
            <a:ext cx="4159250" cy="49900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2021.10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1702" y="2644170"/>
            <a:ext cx="6700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flex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编写一个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词法分析器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，能够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提取出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sealpp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中的各种单词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排除注释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正确标定单词行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号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计算整个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sealpp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文件中的行数，字数，字符数。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4024" y="2310681"/>
            <a:ext cx="7807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单词包括：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"fprintf","while","aafor","if","else","continue","break","return"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运算符（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+ - * / % &amp;&amp; 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 &lt; &lt;= &gt; &gt;=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常量（整型、浮点、字符串、布尔）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符号（函数名、变量名）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其他符号（逗号、分号、括号等）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4024" y="1664928"/>
            <a:ext cx="670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对测试文件进行分析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。需要完全一致。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95" y="2394466"/>
            <a:ext cx="3876675" cy="2562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937" y="1261370"/>
            <a:ext cx="2189042" cy="50651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4447" y="1838848"/>
            <a:ext cx="7747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flex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是专门用来编写词法分析器的一个辅助工具，做到由规则产生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代码的功能。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主要是用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正则表达式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，看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手册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《flex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中文文档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如果觉得查资料比较麻烦的话，也可以少部分用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flex,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大部分用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语言来写。不限定具体方式。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编写及测试方法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01" y="2329237"/>
            <a:ext cx="68961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提交方式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4447" y="1838848"/>
            <a:ext cx="7747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仅提交所有源代码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文件，最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重要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的是那个名叫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little_lexer.l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的文件，如果同学希望自己用很多别的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.h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文件或者库，那就需要自己改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do.sh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中编译的语句。最终在助教端测试的时候，助教会直接运行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do.sh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来编译得到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little_lexer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的二进制文件并用其进行测试。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需要将这些文件打包（推荐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tar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），标明自己的学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，在截止日期前上传至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canvas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44413" y="1836894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Q&amp;A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1367" y="1927329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谢谢大家！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16838" y="1905991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609336" y="231365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90376" y="187717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简介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916838" y="3943856"/>
            <a:ext cx="843427" cy="443226"/>
            <a:chOff x="666810" y="2586037"/>
            <a:chExt cx="468000" cy="245937"/>
          </a:xfrm>
        </p:grpSpPr>
        <p:sp>
          <p:nvSpPr>
            <p:cNvPr id="39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40" name="文本框 3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连接符 40"/>
          <p:cNvCxnSpPr>
            <a:stCxn id="39" idx="6"/>
          </p:cNvCxnSpPr>
          <p:nvPr/>
        </p:nvCxnSpPr>
        <p:spPr>
          <a:xfrm>
            <a:off x="2609336" y="435152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990376" y="39150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词法分析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9004" y="2873104"/>
            <a:ext cx="57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一、大作业简介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884531"/>
            <a:ext cx="8372163" cy="925189"/>
          </a:xfrm>
        </p:spPr>
        <p:txBody>
          <a:bodyPr/>
          <a:lstStyle/>
          <a:p>
            <a:r>
              <a:rPr lang="zh-CN" altLang="en-US" dirty="0"/>
              <a:t>禁止抄袭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07735" y="2381459"/>
            <a:ext cx="551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天下文章一大抄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看你会抄不会抄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抄来抄去有提高</a:t>
            </a:r>
          </a:p>
        </p:txBody>
      </p:sp>
      <p:sp>
        <p:nvSpPr>
          <p:cNvPr id="8" name="箭头: 下 7"/>
          <p:cNvSpPr/>
          <p:nvPr/>
        </p:nvSpPr>
        <p:spPr>
          <a:xfrm>
            <a:off x="3687745" y="3322530"/>
            <a:ext cx="562708" cy="10424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55183" y="4475067"/>
            <a:ext cx="332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抄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借鉴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43389" y="5303974"/>
            <a:ext cx="565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一旦发现抄袭，该项作业定为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623273"/>
            <a:ext cx="8372163" cy="925189"/>
          </a:xfrm>
        </p:spPr>
        <p:txBody>
          <a:bodyPr/>
          <a:lstStyle/>
          <a:p>
            <a:r>
              <a:rPr lang="en-US" altLang="zh-CN" dirty="0" smtClean="0"/>
              <a:t>Seal++</a:t>
            </a:r>
            <a:r>
              <a:rPr lang="zh-CN" altLang="en-US" dirty="0" smtClean="0"/>
              <a:t>（</a:t>
            </a:r>
            <a:r>
              <a:rPr lang="en-US" altLang="zh-CN" dirty="0"/>
              <a:t>Simple education accompanying </a:t>
            </a:r>
            <a:r>
              <a:rPr lang="en-US" altLang="zh-CN" dirty="0" smtClean="0"/>
              <a:t>Language Plus </a:t>
            </a:r>
            <a:r>
              <a:rPr lang="en-US" altLang="zh-CN" dirty="0" err="1" smtClean="0"/>
              <a:t>Plus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24904" y="1660963"/>
            <a:ext cx="243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查阅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语法手册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5" y="2512530"/>
            <a:ext cx="7865031" cy="28094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28" name="矩形: 圆角 27"/>
          <p:cNvSpPr/>
          <p:nvPr/>
        </p:nvSpPr>
        <p:spPr>
          <a:xfrm>
            <a:off x="733194" y="2411200"/>
            <a:ext cx="1294695" cy="8214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词法分析</a:t>
            </a:r>
          </a:p>
        </p:txBody>
      </p:sp>
      <p:sp>
        <p:nvSpPr>
          <p:cNvPr id="29" name="箭头: 右 28"/>
          <p:cNvSpPr/>
          <p:nvPr/>
        </p:nvSpPr>
        <p:spPr>
          <a:xfrm>
            <a:off x="2094144" y="2625983"/>
            <a:ext cx="341644" cy="391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2491656" y="2411200"/>
            <a:ext cx="1294695" cy="8214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语法分析</a:t>
            </a:r>
          </a:p>
        </p:txBody>
      </p:sp>
      <p:sp>
        <p:nvSpPr>
          <p:cNvPr id="31" name="箭头: 右 30"/>
          <p:cNvSpPr/>
          <p:nvPr/>
        </p:nvSpPr>
        <p:spPr>
          <a:xfrm>
            <a:off x="3856690" y="2625983"/>
            <a:ext cx="341645" cy="391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4260504" y="2438661"/>
            <a:ext cx="2116780" cy="7435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（静态）语义分析</a:t>
            </a:r>
          </a:p>
        </p:txBody>
      </p:sp>
      <p:sp>
        <p:nvSpPr>
          <p:cNvPr id="33" name="箭头: 右 32"/>
          <p:cNvSpPr/>
          <p:nvPr/>
        </p:nvSpPr>
        <p:spPr>
          <a:xfrm>
            <a:off x="6448459" y="2625983"/>
            <a:ext cx="267106" cy="391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6759298" y="2438662"/>
            <a:ext cx="1671269" cy="7435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目标代码生成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16462" y="3802045"/>
            <a:ext cx="160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词法提取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230734" y="3800165"/>
            <a:ext cx="1967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构建抽象语法树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480858" y="3789547"/>
            <a:ext cx="1967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根据抽象语法树进行静态语义分析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898585" y="3287269"/>
            <a:ext cx="1967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根据抽象语法树生成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x86-64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下的汇编代码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6998075" y="5774284"/>
            <a:ext cx="1432492" cy="8214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可执行文件</a:t>
            </a:r>
          </a:p>
        </p:txBody>
      </p:sp>
      <p:sp>
        <p:nvSpPr>
          <p:cNvPr id="5" name="箭头: 下 4"/>
          <p:cNvSpPr/>
          <p:nvPr/>
        </p:nvSpPr>
        <p:spPr>
          <a:xfrm>
            <a:off x="6448459" y="4833257"/>
            <a:ext cx="2417727" cy="79535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gcc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汇编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开发情况简介</a:t>
            </a:r>
          </a:p>
        </p:txBody>
      </p:sp>
      <p:graphicFrame>
        <p:nvGraphicFramePr>
          <p:cNvPr id="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9660"/>
              </p:ext>
            </p:extLst>
          </p:nvPr>
        </p:nvGraphicFramePr>
        <p:xfrm>
          <a:off x="840712" y="2087683"/>
          <a:ext cx="7137680" cy="21441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6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6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开发语言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C++</a:t>
                      </a:r>
                      <a:r>
                        <a:rPr lang="zh-CN" altLang="en-US" sz="24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24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开发平台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Ubuntu18.04</a:t>
                      </a:r>
                      <a:r>
                        <a:rPr lang="en-US" altLang="zh-CN" sz="2400" baseline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LTS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主要形式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写一个完整的词法分析程序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75174" y="4260501"/>
            <a:ext cx="690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6045" y="4356243"/>
            <a:ext cx="625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环境配置：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udo</a:t>
            </a:r>
            <a:r>
              <a:rPr lang="en-US" altLang="zh-CN" dirty="0" smtClean="0"/>
              <a:t> apt-get install flex bison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udo</a:t>
            </a:r>
            <a:r>
              <a:rPr lang="en-US" altLang="zh-CN" dirty="0" smtClean="0"/>
              <a:t> apt-get install python3.6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得分占比</a:t>
            </a:r>
          </a:p>
        </p:txBody>
      </p:sp>
      <p:graphicFrame>
        <p:nvGraphicFramePr>
          <p:cNvPr id="23" name="表格 23"/>
          <p:cNvGraphicFramePr>
            <a:graphicFrameLocks noGrp="1"/>
          </p:cNvGraphicFramePr>
          <p:nvPr/>
        </p:nvGraphicFramePr>
        <p:xfrm>
          <a:off x="911051" y="3027233"/>
          <a:ext cx="7137680" cy="33030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6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6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词法分析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15</a:t>
                      </a:r>
                      <a:r>
                        <a:rPr lang="zh-CN" altLang="en-US" b="0" dirty="0"/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语法分析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语义分析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目标代码生成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11051" y="1687683"/>
            <a:ext cx="6700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每一个测试样本算作一分。我们测试的样本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不全是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提供给同学们的样例，也会包含其他未提供的例子。所以请同学们自行测试一些样本。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0793" y="2883152"/>
            <a:ext cx="57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二、词法分析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29</TotalTime>
  <Words>512</Words>
  <Application>Microsoft Office PowerPoint</Application>
  <PresentationFormat>全屏显示(4:3)</PresentationFormat>
  <Paragraphs>91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楷体</vt:lpstr>
      <vt:lpstr>微软雅黑</vt:lpstr>
      <vt:lpstr>Arial</vt:lpstr>
      <vt:lpstr>Calibri</vt:lpstr>
      <vt:lpstr>Times New Roman</vt:lpstr>
      <vt:lpstr>2016-VI主题</vt:lpstr>
      <vt:lpstr>编译原理大作业</vt:lpstr>
      <vt:lpstr>目录 Contents</vt:lpstr>
      <vt:lpstr>目录 Contents</vt:lpstr>
      <vt:lpstr>禁止抄袭</vt:lpstr>
      <vt:lpstr>Seal++（Simple education accompanying Language Plus Plus）</vt:lpstr>
      <vt:lpstr>简介</vt:lpstr>
      <vt:lpstr>开发情况简介</vt:lpstr>
      <vt:lpstr>得分占比</vt:lpstr>
      <vt:lpstr>目录 Contents</vt:lpstr>
      <vt:lpstr>目标</vt:lpstr>
      <vt:lpstr>包括</vt:lpstr>
      <vt:lpstr>评分方式</vt:lpstr>
      <vt:lpstr>flex</vt:lpstr>
      <vt:lpstr>编写及测试方法</vt:lpstr>
      <vt:lpstr>提交方式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董开源</cp:lastModifiedBy>
  <cp:revision>290</cp:revision>
  <dcterms:created xsi:type="dcterms:W3CDTF">2021-10-28T04:47:56Z</dcterms:created>
  <dcterms:modified xsi:type="dcterms:W3CDTF">2021-10-28T10:01:51Z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