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58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DE2E-7947-43A8-8DF3-D2DC82B6742B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58F0-96F9-4136-9C8F-F04457CD4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63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07E32-D929-C240-D5F0-CC4BB248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707" y="282296"/>
            <a:ext cx="3659645" cy="1049061"/>
          </a:xfrm>
        </p:spPr>
        <p:txBody>
          <a:bodyPr/>
          <a:lstStyle/>
          <a:p>
            <a:r>
              <a:rPr lang="fr-FR"/>
              <a:t>Tic Tac Toe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F1A871-6780-401A-5F4C-561E4935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07" y="2705945"/>
            <a:ext cx="3338482" cy="33384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06CEE03-4643-CB02-653A-236609BDB10A}"/>
              </a:ext>
            </a:extLst>
          </p:cNvPr>
          <p:cNvSpPr txBox="1"/>
          <p:nvPr/>
        </p:nvSpPr>
        <p:spPr>
          <a:xfrm>
            <a:off x="5042457" y="1364681"/>
            <a:ext cx="290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474E4-8884-26D0-EB7C-B17A0BED2C29}"/>
              </a:ext>
            </a:extLst>
          </p:cNvPr>
          <p:cNvSpPr txBox="1"/>
          <p:nvPr/>
        </p:nvSpPr>
        <p:spPr>
          <a:xfrm>
            <a:off x="3760902" y="1900633"/>
            <a:ext cx="467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Mehmet </a:t>
            </a:r>
            <a:r>
              <a:rPr lang="en-US" dirty="0" err="1"/>
              <a:t>Yildiz</a:t>
            </a:r>
            <a:r>
              <a:rPr lang="en-US" dirty="0"/>
              <a:t>, </a:t>
            </a:r>
            <a:r>
              <a:rPr lang="en-US" dirty="0" err="1"/>
              <a:t>Mugire</a:t>
            </a:r>
            <a:r>
              <a:rPr lang="en-US" dirty="0"/>
              <a:t> Can, Yoël Settbon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A409A3-5A7E-AC80-7425-3EFBFC5F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46" y="6294010"/>
            <a:ext cx="217500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68F71-B750-3D60-210F-AAE4913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consignes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C8DAC-323F-333C-B71E-9D00D77E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74668"/>
            <a:ext cx="7106599" cy="664522"/>
          </a:xfrm>
        </p:spPr>
        <p:txBody>
          <a:bodyPr/>
          <a:lstStyle/>
          <a:p>
            <a:r>
              <a:rPr lang="fr-FR" dirty="0"/>
              <a:t>Développer une version du morpion en utilisant Python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EA0C304-92DC-89C1-4943-D93DBBAC9190}"/>
              </a:ext>
            </a:extLst>
          </p:cNvPr>
          <p:cNvSpPr txBox="1">
            <a:spLocks/>
          </p:cNvSpPr>
          <p:nvPr/>
        </p:nvSpPr>
        <p:spPr>
          <a:xfrm>
            <a:off x="1393024" y="3852248"/>
            <a:ext cx="7106599" cy="66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Présenter le projet à l’aide de slides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E752410-E6B7-1057-6338-CFE7211EA7C2}"/>
              </a:ext>
            </a:extLst>
          </p:cNvPr>
          <p:cNvSpPr txBox="1">
            <a:spLocks/>
          </p:cNvSpPr>
          <p:nvPr/>
        </p:nvSpPr>
        <p:spPr>
          <a:xfrm>
            <a:off x="1619068" y="4729828"/>
            <a:ext cx="7106599" cy="66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Travailler en équipe pour concevoir le programme</a:t>
            </a:r>
          </a:p>
        </p:txBody>
      </p:sp>
    </p:spTree>
    <p:extLst>
      <p:ext uri="{BB962C8B-B14F-4D97-AF65-F5344CB8AC3E}">
        <p14:creationId xmlns:p14="http://schemas.microsoft.com/office/powerpoint/2010/main" val="22004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73D1572-83C8-BA44-36EB-661C611F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3" y="775289"/>
            <a:ext cx="3179127" cy="1172182"/>
          </a:xfrm>
        </p:spPr>
        <p:txBody>
          <a:bodyPr/>
          <a:lstStyle/>
          <a:p>
            <a:r>
              <a:rPr lang="fr-FR" dirty="0"/>
              <a:t>Règles du jeu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6AE032-5757-6E7B-7F52-E738BC834715}"/>
              </a:ext>
            </a:extLst>
          </p:cNvPr>
          <p:cNvSpPr txBox="1"/>
          <p:nvPr/>
        </p:nvSpPr>
        <p:spPr>
          <a:xfrm>
            <a:off x="1141413" y="2551814"/>
            <a:ext cx="8098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Les joueurs placent alternativement X ou Y sur la grille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5EDDB7-9E53-B426-0265-AAAC222131F0}"/>
              </a:ext>
            </a:extLst>
          </p:cNvPr>
          <p:cNvSpPr txBox="1"/>
          <p:nvPr/>
        </p:nvSpPr>
        <p:spPr>
          <a:xfrm>
            <a:off x="1141413" y="3926958"/>
            <a:ext cx="8098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 but est d’aligner trois symboles identiques horizontalement, verticalement, ou en diagonale</a:t>
            </a:r>
          </a:p>
        </p:txBody>
      </p:sp>
      <p:pic>
        <p:nvPicPr>
          <p:cNvPr id="9" name="Graphique 8" descr="Guide opérationnel avec un remplissage uni">
            <a:extLst>
              <a:ext uri="{FF2B5EF4-FFF2-40B4-BE49-F238E27FC236}">
                <a16:creationId xmlns:a16="http://schemas.microsoft.com/office/drawing/2014/main" id="{F9478CF9-151F-63B6-12C4-3CC3F447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076" y="1080161"/>
            <a:ext cx="562437" cy="5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00783-BCF4-18AA-ABF8-B368427B1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ABA70D-DE9B-64A9-7E49-62C3C4C7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055" y="368322"/>
            <a:ext cx="9905998" cy="1478570"/>
          </a:xfrm>
        </p:spPr>
        <p:txBody>
          <a:bodyPr/>
          <a:lstStyle/>
          <a:p>
            <a:r>
              <a:rPr lang="fr-FR" dirty="0"/>
              <a:t>Boucle de jeu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973704-8554-4DFF-90FC-A03B20CE80FC}"/>
              </a:ext>
            </a:extLst>
          </p:cNvPr>
          <p:cNvSpPr txBox="1"/>
          <p:nvPr/>
        </p:nvSpPr>
        <p:spPr>
          <a:xfrm>
            <a:off x="1155774" y="2059287"/>
            <a:ext cx="809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 jeu dure jusqu’à 9 tours maximum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2BE16C-13B6-0BC9-F604-F1F883CA6C81}"/>
              </a:ext>
            </a:extLst>
          </p:cNvPr>
          <p:cNvSpPr txBox="1"/>
          <p:nvPr/>
        </p:nvSpPr>
        <p:spPr>
          <a:xfrm>
            <a:off x="1141413" y="4461192"/>
            <a:ext cx="8098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Les coups sont vérifiés par le programme, et la victoire ou l’égalité est déterminée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90F162-2255-455B-FBEF-E94C619BB4DF}"/>
              </a:ext>
            </a:extLst>
          </p:cNvPr>
          <p:cNvSpPr txBox="1"/>
          <p:nvPr/>
        </p:nvSpPr>
        <p:spPr>
          <a:xfrm>
            <a:off x="1141413" y="3260239"/>
            <a:ext cx="809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Les joueurs jouent tour à tour</a:t>
            </a:r>
          </a:p>
        </p:txBody>
      </p:sp>
    </p:spTree>
    <p:extLst>
      <p:ext uri="{BB962C8B-B14F-4D97-AF65-F5344CB8AC3E}">
        <p14:creationId xmlns:p14="http://schemas.microsoft.com/office/powerpoint/2010/main" val="34182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1FFA3-ACD0-148A-625A-61E94B70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9B2CD62-8B08-95FF-CD88-139804B36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MUGIRE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F2C78C7-0DB0-0962-1C65-49470E8C7E9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9574" y="4118475"/>
            <a:ext cx="1947996" cy="1088146"/>
          </a:xfrm>
        </p:spPr>
        <p:txBody>
          <a:bodyPr>
            <a:normAutofit/>
          </a:bodyPr>
          <a:lstStyle/>
          <a:p>
            <a:r>
              <a:rPr lang="fr-FR" sz="1600" dirty="0"/>
              <a:t>Création de la liste</a:t>
            </a:r>
          </a:p>
          <a:p>
            <a:r>
              <a:rPr lang="fr-FR" sz="1600" dirty="0"/>
              <a:t>Création du tableau 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E4C9DE7-6D1D-70CB-05D5-BF8E3C2A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mEHMET</a:t>
            </a:r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06E652DA-5909-D27C-B2EF-4B5D8157AC0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4766" y="4118475"/>
            <a:ext cx="3195830" cy="2430936"/>
          </a:xfrm>
        </p:spPr>
        <p:txBody>
          <a:bodyPr>
            <a:normAutofit/>
          </a:bodyPr>
          <a:lstStyle/>
          <a:p>
            <a:r>
              <a:rPr lang="fr-FR" sz="1600" dirty="0"/>
              <a:t>Conditions de victoire</a:t>
            </a:r>
          </a:p>
          <a:p>
            <a:r>
              <a:rPr lang="fr-FR" sz="1600" dirty="0"/>
              <a:t>Condition d’égalité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4704D42-748E-1635-6F0C-024D4D91D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yoel</a:t>
            </a:r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A9F0D0C-2C11-1081-CFCA-24B74A01927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4124612"/>
            <a:ext cx="3194968" cy="2430936"/>
          </a:xfrm>
        </p:spPr>
        <p:txBody>
          <a:bodyPr>
            <a:normAutofit/>
          </a:bodyPr>
          <a:lstStyle/>
          <a:p>
            <a:r>
              <a:rPr lang="fr-FR" sz="1600" dirty="0"/>
              <a:t>Alternance des joueurs</a:t>
            </a:r>
          </a:p>
          <a:p>
            <a:r>
              <a:rPr lang="fr-FR" sz="1600" dirty="0"/>
              <a:t>Remplissage du tableau</a:t>
            </a:r>
          </a:p>
          <a:p>
            <a:r>
              <a:rPr lang="fr-FR" sz="1600" dirty="0"/>
              <a:t>Mouvements de l’IA</a:t>
            </a:r>
          </a:p>
        </p:txBody>
      </p:sp>
      <p:pic>
        <p:nvPicPr>
          <p:cNvPr id="4" name="Graphique 3" descr="Brainstorming de groupe avec un remplissage uni">
            <a:extLst>
              <a:ext uri="{FF2B5EF4-FFF2-40B4-BE49-F238E27FC236}">
                <a16:creationId xmlns:a16="http://schemas.microsoft.com/office/drawing/2014/main" id="{42385E69-A01A-6C60-CB39-AFD4FF92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222" y="622205"/>
            <a:ext cx="1516380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 uiExpand="1"/>
      <p:bldP spid="15" grpId="0" build="p"/>
      <p:bldP spid="18" grpId="0"/>
      <p:bldP spid="16" grpId="0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A47F5-F9AA-2A37-AA9B-E2D423A35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C416E-A50E-AEF9-43BE-1458F6CE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12" y="506411"/>
            <a:ext cx="4486083" cy="1560258"/>
          </a:xfrm>
        </p:spPr>
        <p:txBody>
          <a:bodyPr/>
          <a:lstStyle/>
          <a:p>
            <a:r>
              <a:rPr lang="fr-FR" dirty="0"/>
              <a:t>Mutualisation du travail via git hub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7DD2429-1781-E8CD-6E8D-28AA9606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56" y="2764082"/>
            <a:ext cx="3043653" cy="2817628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05A050E-5773-3086-DE71-DF3C50725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3327" y="1046435"/>
            <a:ext cx="6390836" cy="245828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1784C3-5331-BDD4-1568-36A36E644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27" y="4166932"/>
            <a:ext cx="6390836" cy="11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3A0006-9339-2B14-385D-013774CD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430" y="644899"/>
            <a:ext cx="4152900" cy="1034414"/>
          </a:xfrm>
        </p:spPr>
        <p:txBody>
          <a:bodyPr/>
          <a:lstStyle/>
          <a:p>
            <a:r>
              <a:rPr lang="fr-FR" cap="none" dirty="0"/>
              <a:t>Piste d’amélioration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1860CDA-337D-94C2-056B-EE470E78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5433" y="1953785"/>
            <a:ext cx="4646602" cy="823912"/>
          </a:xfrm>
        </p:spPr>
        <p:txBody>
          <a:bodyPr/>
          <a:lstStyle/>
          <a:p>
            <a:r>
              <a:rPr lang="fr-FR" dirty="0"/>
              <a:t>Graphisme avec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A98DF1E-04BE-F58F-51F3-20AC1D7C2E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64000" y="3326642"/>
            <a:ext cx="2664000" cy="2710116"/>
          </a:xfrm>
        </p:spPr>
      </p:pic>
    </p:spTree>
    <p:extLst>
      <p:ext uri="{BB962C8B-B14F-4D97-AF65-F5344CB8AC3E}">
        <p14:creationId xmlns:p14="http://schemas.microsoft.com/office/powerpoint/2010/main" val="220640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6AE14-7301-7BD7-F04E-7664F295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321" y="790352"/>
            <a:ext cx="3264890" cy="707055"/>
          </a:xfrm>
        </p:spPr>
        <p:txBody>
          <a:bodyPr/>
          <a:lstStyle/>
          <a:p>
            <a:r>
              <a:rPr lang="fr-FR" dirty="0"/>
              <a:t>Place au jeu !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2317CC9-2535-2A9B-C2F0-FA5DC3610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264" y="2231078"/>
            <a:ext cx="4794760" cy="3600000"/>
          </a:xfrm>
        </p:spPr>
      </p:pic>
    </p:spTree>
    <p:extLst>
      <p:ext uri="{BB962C8B-B14F-4D97-AF65-F5344CB8AC3E}">
        <p14:creationId xmlns:p14="http://schemas.microsoft.com/office/powerpoint/2010/main" val="64938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re givr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0F4E9A-5F62-4E4D-BF68-763119A09944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1071</TotalTime>
  <Words>141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Tic Tac Toe</vt:lpstr>
      <vt:lpstr>Rappel des consignes du projet</vt:lpstr>
      <vt:lpstr>Règles du jeu</vt:lpstr>
      <vt:lpstr>Boucle de jeu</vt:lpstr>
      <vt:lpstr>Répartition des tâches</vt:lpstr>
      <vt:lpstr>Mutualisation du travail via git hub</vt:lpstr>
      <vt:lpstr>Piste d’amélioration</vt:lpstr>
      <vt:lpstr>Place au jeu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Yoël Settbon</dc:creator>
  <cp:lastModifiedBy>Yoël Settbon</cp:lastModifiedBy>
  <cp:revision>3</cp:revision>
  <dcterms:created xsi:type="dcterms:W3CDTF">2024-10-28T11:48:29Z</dcterms:created>
  <dcterms:modified xsi:type="dcterms:W3CDTF">2024-10-29T10:27:34Z</dcterms:modified>
</cp:coreProperties>
</file>