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4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33" y="51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9552EB7-6F13-31B1-1A2D-5F29D8DE45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4C6276-E84B-190B-7752-7490C67EC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25D0E-B46E-4992-B758-E7DA5C8105E9}" type="datetime1">
              <a:rPr lang="fr-FR" smtClean="0"/>
              <a:t>27/11/2024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1C5DF9-C118-D066-1CA9-EEC1419C24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25725-A9BA-F102-37EC-EADB8D5CB2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0E55A-C146-41B9-9A16-6EC9A8F6B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481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75807DB1-4522-403F-8FC8-7C6A7405C308}" type="datetime1">
              <a:rPr lang="fr-FR" smtClean="0"/>
              <a:pPr/>
              <a:t>27/11/2024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980D3DFC-11A7-4DDF-8AEE-A5ACE051EBF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13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fr-FR"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lang="fr-FR" sz="20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5" name="Espace réservé d’image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fr-FR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ronologi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fr-FR" sz="1600"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0" name="Espace réservé du texte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fr-FR" sz="1600"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3" name="Espace réservé du texte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fr-FR" sz="1600"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39" name="Espace réservé du texte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fr-FR" sz="1600"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1" name="Espace réservé du texte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fr-FR" sz="1600"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fr-FR" sz="2000" b="0">
                <a:latin typeface="+mj-lt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fr-FR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fr-FR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fr-FR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fr-FR" sz="1100"/>
            </a:lvl4pPr>
            <a:lvl5pPr indent="-137160">
              <a:buSzPct val="50000"/>
              <a:defRPr lang="fr-FR"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fr-FR" sz="2000" b="0">
                <a:latin typeface="+mj-lt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fr-FR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fr-FR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fr-FR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fr-FR" sz="1100"/>
            </a:lvl4pPr>
            <a:lvl5pPr indent="-137160">
              <a:buSzPct val="50000"/>
              <a:defRPr lang="fr-FR"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D0AFDD5-844D-364D-8AEC-50CF4D36D55D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Espace réservé du texte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fr-FR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fr-FR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fr-FR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fr-FR" sz="1100"/>
            </a:lvl4pPr>
            <a:lvl5pPr indent="-137160">
              <a:buSzPct val="50000"/>
              <a:defRPr lang="fr-FR"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20" name="Espace réservé du texte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fr-FR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fr-FR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fr-FR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fr-FR" sz="1100"/>
            </a:lvl4pPr>
            <a:lvl5pPr indent="-137160">
              <a:buSzPct val="50000"/>
              <a:defRPr lang="fr-FR"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D0AFDD5-844D-364D-8AEC-50CF4D36D55D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Espace réservé du texte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fr-FR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fr-FR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fr-FR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fr-FR" sz="1100"/>
            </a:lvl4pPr>
            <a:lvl5pPr indent="-137160">
              <a:buSzPct val="50000"/>
              <a:defRPr lang="fr-FR"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19" name="Espace réservé du texte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fr-FR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fr-FR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fr-FR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fr-FR" sz="1100"/>
            </a:lvl4pPr>
            <a:lvl5pPr indent="-137160">
              <a:buSzPct val="50000"/>
              <a:defRPr lang="fr-FR"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20" name="Espace réservé du texte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fr-FR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fr-FR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fr-FR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fr-FR" sz="1100"/>
            </a:lvl4pPr>
            <a:lvl5pPr indent="-137160">
              <a:buSzPct val="50000"/>
              <a:defRPr lang="fr-FR"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D0AFDD5-844D-364D-8AEC-50CF4D36D55D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 rtlCol="0"/>
          <a:lstStyle>
            <a:lvl1pPr algn="l">
              <a:lnSpc>
                <a:spcPct val="90000"/>
              </a:lnSpc>
              <a:defRPr lang="fr-FR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  <a:lvl2pPr>
              <a:defRPr lang="fr-FR" sz="1400"/>
            </a:lvl2pPr>
            <a:lvl3pPr>
              <a:defRPr lang="fr-FR" sz="1200"/>
            </a:lvl3pPr>
            <a:lvl4pPr>
              <a:defRPr lang="fr-FR" sz="1100"/>
            </a:lvl4pPr>
            <a:lvl5pPr>
              <a:defRPr lang="fr-FR"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8D0AFDD5-844D-364D-8AEC-50CF4D36D55D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rtlCol="0" anchor="t">
            <a:noAutofit/>
          </a:bodyPr>
          <a:lstStyle>
            <a:lvl1pPr marL="0" indent="0" algn="l">
              <a:lnSpc>
                <a:spcPct val="90000"/>
              </a:lnSpc>
              <a:defRPr lang="fr-FR"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lang="fr-FR" sz="16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5" name="Espace réservé d’image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fr-FR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D0AFDD5-844D-364D-8AEC-50CF4D36D55D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D0AFDD5-844D-364D-8AEC-50CF4D36D55D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Espace réservé du texte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</a:t>
            </a:r>
          </a:p>
        </p:txBody>
      </p:sp>
      <p:sp>
        <p:nvSpPr>
          <p:cNvPr id="22" name="Espace réservé du texte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</a:t>
            </a:r>
          </a:p>
        </p:txBody>
      </p:sp>
      <p:sp>
        <p:nvSpPr>
          <p:cNvPr id="23" name="Espace réservé du texte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</a:t>
            </a:r>
          </a:p>
        </p:txBody>
      </p:sp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</a:t>
            </a:r>
          </a:p>
        </p:txBody>
      </p:sp>
      <p:sp>
        <p:nvSpPr>
          <p:cNvPr id="25" name="Espace réservé du texte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D0AFDD5-844D-364D-8AEC-50CF4D36D55D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 rtlCol="0"/>
          <a:lstStyle>
            <a:lvl1pPr algn="l">
              <a:lnSpc>
                <a:spcPct val="90000"/>
              </a:lnSpc>
              <a:defRPr lang="fr-FR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 rtlCol="0"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lang="fr-FR" sz="1600"/>
            </a:lvl1pPr>
            <a:lvl2pPr>
              <a:defRPr lang="fr-FR" sz="1400"/>
            </a:lvl2pPr>
            <a:lvl3pPr>
              <a:defRPr lang="fr-FR" sz="1200"/>
            </a:lvl3pPr>
            <a:lvl4pPr>
              <a:defRPr lang="fr-FR" sz="1100"/>
            </a:lvl4pPr>
            <a:lvl5pPr>
              <a:defRPr lang="fr-FR"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rtlCol="0" anchor="t"/>
          <a:lstStyle>
            <a:lvl1pPr algn="l">
              <a:defRPr lang="fr-FR"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000">
                <a:solidFill>
                  <a:schemeClr val="tx1"/>
                </a:solidFill>
              </a:defRPr>
            </a:lvl1pPr>
            <a:lvl2pPr marL="457200" indent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D0AFDD5-844D-364D-8AEC-50CF4D36D55D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rtlCol="0" anchor="ctr"/>
          <a:lstStyle>
            <a:lvl1pPr algn="l">
              <a:lnSpc>
                <a:spcPct val="90000"/>
              </a:lnSpc>
              <a:defRPr lang="fr-FR"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rtlCol="0" anchor="t"/>
          <a:lstStyle>
            <a:lvl1pPr marL="0" indent="0">
              <a:buNone/>
              <a:defRPr lang="fr-FR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«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0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 rtlCol="0"/>
          <a:lstStyle>
            <a:lvl1pPr marL="0" indent="0">
              <a:buNone/>
              <a:defRPr lang="fr-FR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 »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D0AFDD5-844D-364D-8AEC-50CF4D36D55D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’image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’image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u texte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6" name="Espace réservé d’image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6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Équipe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fr-FR" sz="16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fr-FR" sz="1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u texte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fr-FR" sz="16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7" name="Espace réservé d’image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7" name="Espace réservé du texte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fr-FR" sz="1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fr-FR" sz="16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’image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fr-FR" sz="1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8" name="Espace réservé du texte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fr-FR" sz="16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9" name="Espace réservé d’image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0" name="Espace réservé du texte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fr-FR" sz="1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fr-FR" sz="16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’image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fr-FR" sz="1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1" name="Espace réservé du texte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fr-FR" sz="16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2" name="Espace réservé d’image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3" name="Espace réservé du texte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fr-FR" sz="1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u texte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fr-FR" sz="16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6" name="Espace réservé d’image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fr-FR" sz="1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4" name="Espace réservé du texte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fr-FR" sz="16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5" name="Espace réservé d’image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6" name="Espace réservé du texte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fr-FR" sz="1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rtlCol="0" anchor="ctr"/>
          <a:lstStyle>
            <a:lvl1pPr algn="l">
              <a:defRPr lang="fr-FR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fr-FR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Espace réservé d’image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3" name="Espace réservé du texte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 rtlCol="0"/>
          <a:lstStyle>
            <a:lvl1pPr marL="0" indent="0"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8" name="Espace réservé du texte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 rtlCol="0"/>
          <a:lstStyle>
            <a:lvl1pPr marL="0" indent="0">
              <a:buNone/>
              <a:defRPr lang="fr-FR"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8" name="Espace réservé d’image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4" name="Espace réservé du texte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 rtlCol="0"/>
          <a:lstStyle>
            <a:lvl1pPr marL="0" indent="0"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9" name="Espace réservé du texte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 rtlCol="0"/>
          <a:lstStyle>
            <a:lvl1pPr marL="0" indent="0">
              <a:buNone/>
              <a:defRPr lang="fr-FR"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9" name="Espace réservé d’image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5" name="Espace réservé du texte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 rtlCol="0"/>
          <a:lstStyle>
            <a:lvl1pPr marL="0" indent="0"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0" name="Espace réservé du texte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 rtlCol="0"/>
          <a:lstStyle>
            <a:lvl1pPr marL="0" indent="0">
              <a:buNone/>
              <a:defRPr lang="fr-FR"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0" name="Espace réservé d’image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6" name="Espace réservé du texte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 rtlCol="0"/>
          <a:lstStyle>
            <a:lvl1pPr marL="0" indent="0"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1" name="Espace réservé du texte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 rtlCol="0"/>
          <a:lstStyle>
            <a:lvl1pPr marL="0" indent="0">
              <a:buNone/>
              <a:defRPr lang="fr-FR"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1" name="Espace réservé d’image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7" name="Espace réservé du texte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 rtlCol="0"/>
          <a:lstStyle>
            <a:lvl1pPr marL="0" indent="0">
              <a:buNone/>
              <a:defRPr lang="fr-FR" sz="2000">
                <a:latin typeface="+mj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2" name="Espace réservé du texte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 rtlCol="0"/>
          <a:lstStyle>
            <a:lvl1pPr marL="0" indent="0">
              <a:buNone/>
              <a:defRPr lang="fr-FR"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fr-FR" sz="1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fr-FR" sz="1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fr-FR" sz="1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8D0AFDD5-844D-364D-8AEC-50CF4D36D55D}" type="slidenum">
              <a:rPr lang="fr-FR" smtClean="0"/>
              <a:pPr rtl="0"/>
              <a:t>‹N°›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fr-FR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307163"/>
            <a:ext cx="4873752" cy="49512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b="1" dirty="0">
                <a:latin typeface="Bauhaus 93" panose="04030905020B02020C02" pitchFamily="82" charset="0"/>
              </a:rPr>
              <a:t>Yoël Settbon</a:t>
            </a:r>
          </a:p>
        </p:txBody>
      </p:sp>
      <p:sp>
        <p:nvSpPr>
          <p:cNvPr id="26" name="Sous-titr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1821375"/>
            <a:ext cx="4873752" cy="63093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Recherche d’alternance pour Septembre 2025</a:t>
            </a:r>
          </a:p>
          <a:p>
            <a:pPr rtl="0"/>
            <a:endParaRPr lang="fr-FR" dirty="0"/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BD6B5F98-5F35-4D1B-FDE0-963B0AB57F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98" r="198"/>
          <a:stretch>
            <a:fillRect/>
          </a:stretch>
        </p:blipFill>
        <p:spPr/>
      </p:pic>
      <p:pic>
        <p:nvPicPr>
          <p:cNvPr id="10" name="Graphique 9" descr="Livres sur une étagère avec un remplissage uni">
            <a:extLst>
              <a:ext uri="{FF2B5EF4-FFF2-40B4-BE49-F238E27FC236}">
                <a16:creationId xmlns:a16="http://schemas.microsoft.com/office/drawing/2014/main" id="{A3302515-060E-3D6D-F7C1-79C96D3F5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2082" y="2921170"/>
            <a:ext cx="431118" cy="43111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DAA42C6-578D-2B47-B709-8F6DF664F270}"/>
              </a:ext>
            </a:extLst>
          </p:cNvPr>
          <p:cNvSpPr txBox="1"/>
          <p:nvPr/>
        </p:nvSpPr>
        <p:spPr>
          <a:xfrm>
            <a:off x="2120733" y="2952063"/>
            <a:ext cx="421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à La Plateforme, Marseille</a:t>
            </a:r>
          </a:p>
        </p:txBody>
      </p:sp>
      <p:pic>
        <p:nvPicPr>
          <p:cNvPr id="13" name="Graphique 12" descr="Adresse de courrier avec un remplissage uni">
            <a:extLst>
              <a:ext uri="{FF2B5EF4-FFF2-40B4-BE49-F238E27FC236}">
                <a16:creationId xmlns:a16="http://schemas.microsoft.com/office/drawing/2014/main" id="{121E1AB8-DF78-A753-FE45-5E4B9B717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9615" y="3636481"/>
            <a:ext cx="431118" cy="43111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BCA9EE1-48BB-241F-9331-2BFCABD012C9}"/>
              </a:ext>
            </a:extLst>
          </p:cNvPr>
          <p:cNvSpPr txBox="1"/>
          <p:nvPr/>
        </p:nvSpPr>
        <p:spPr>
          <a:xfrm>
            <a:off x="2120733" y="3667374"/>
            <a:ext cx="33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yoel.settbon@laplateforme.io</a:t>
            </a:r>
          </a:p>
        </p:txBody>
      </p:sp>
      <p:pic>
        <p:nvPicPr>
          <p:cNvPr id="16" name="Graphique 15" descr="Repère avec un remplissage uni">
            <a:extLst>
              <a:ext uri="{FF2B5EF4-FFF2-40B4-BE49-F238E27FC236}">
                <a16:creationId xmlns:a16="http://schemas.microsoft.com/office/drawing/2014/main" id="{6E9400B1-5B78-3CB1-3ADA-95AE1103C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614" y="4413579"/>
            <a:ext cx="431119" cy="43111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3C29A97-AF2F-D190-F56B-08D1FF034450}"/>
              </a:ext>
            </a:extLst>
          </p:cNvPr>
          <p:cNvSpPr txBox="1"/>
          <p:nvPr/>
        </p:nvSpPr>
        <p:spPr>
          <a:xfrm>
            <a:off x="2093200" y="4444472"/>
            <a:ext cx="356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29, rue </a:t>
            </a:r>
            <a:r>
              <a:rPr lang="fr-FR" dirty="0" err="1"/>
              <a:t>consolat</a:t>
            </a:r>
            <a:r>
              <a:rPr lang="fr-FR" dirty="0"/>
              <a:t> – 13001 Marseille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949_TF11429527_Win32" id="{38C65998-39BF-4818-B538-BA0DF074299F}" vid="{79EA7639-4CF5-4CC0-BB28-554ACA08977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Géométrie moderne</Template>
  <TotalTime>19</TotalTime>
  <Words>28</Words>
  <Application>Microsoft Office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Bauhaus 93</vt:lpstr>
      <vt:lpstr>Calibri</vt:lpstr>
      <vt:lpstr>Century Gothic</vt:lpstr>
      <vt:lpstr>Karla</vt:lpstr>
      <vt:lpstr>Univers Condensed Light</vt:lpstr>
      <vt:lpstr>Thème Office</vt:lpstr>
      <vt:lpstr>Yoël Settbon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Yoël Settbon</dc:creator>
  <cp:lastModifiedBy>Yoël Settbon</cp:lastModifiedBy>
  <cp:revision>1</cp:revision>
  <dcterms:created xsi:type="dcterms:W3CDTF">2024-11-27T09:54:07Z</dcterms:created>
  <dcterms:modified xsi:type="dcterms:W3CDTF">2024-11-27T10:13:09Z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