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58" r:id="rId4"/>
    <p:sldId id="334" r:id="rId5"/>
    <p:sldId id="335" r:id="rId6"/>
    <p:sldId id="286" r:id="rId7"/>
    <p:sldId id="336" r:id="rId8"/>
    <p:sldId id="337" r:id="rId9"/>
    <p:sldId id="287" r:id="rId10"/>
    <p:sldId id="259" r:id="rId11"/>
    <p:sldId id="282"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283" r:id="rId25"/>
    <p:sldId id="350" r:id="rId26"/>
    <p:sldId id="351" r:id="rId27"/>
    <p:sldId id="352" r:id="rId28"/>
    <p:sldId id="353" r:id="rId29"/>
    <p:sldId id="354" r:id="rId30"/>
    <p:sldId id="294" r:id="rId31"/>
    <p:sldId id="355" r:id="rId32"/>
    <p:sldId id="356" r:id="rId33"/>
    <p:sldId id="357" r:id="rId34"/>
    <p:sldId id="295" r:id="rId35"/>
    <p:sldId id="358" r:id="rId36"/>
    <p:sldId id="359" r:id="rId37"/>
    <p:sldId id="360" r:id="rId38"/>
    <p:sldId id="361" r:id="rId39"/>
    <p:sldId id="362" r:id="rId40"/>
    <p:sldId id="305" r:id="rId41"/>
  </p:sldIdLst>
  <p:sldSz cx="18288000" cy="10287000"/>
  <p:notesSz cx="18288000" cy="10287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54329-A217-43B7-A221-632F546D50C2}" v="10" dt="2023-12-06T02:48:16.4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2412" autoAdjust="0"/>
  </p:normalViewPr>
  <p:slideViewPr>
    <p:cSldViewPr>
      <p:cViewPr varScale="1">
        <p:scale>
          <a:sx n="43" d="100"/>
          <a:sy n="43" d="100"/>
        </p:scale>
        <p:origin x="960" y="4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el Cerdas Villalobos" userId="c43c20ca-ad3b-4fcf-aaae-770cfce6c69a" providerId="ADAL" clId="{AC654329-A217-43B7-A221-632F546D50C2}"/>
    <pc:docChg chg="undo redo custSel addSld delSld modSld delMainMaster">
      <pc:chgData name="Yoel Cerdas Villalobos" userId="c43c20ca-ad3b-4fcf-aaae-770cfce6c69a" providerId="ADAL" clId="{AC654329-A217-43B7-A221-632F546D50C2}" dt="2023-12-06T04:11:57.276" v="563" actId="20577"/>
      <pc:docMkLst>
        <pc:docMk/>
      </pc:docMkLst>
      <pc:sldChg chg="modSp mod">
        <pc:chgData name="Yoel Cerdas Villalobos" userId="c43c20ca-ad3b-4fcf-aaae-770cfce6c69a" providerId="ADAL" clId="{AC654329-A217-43B7-A221-632F546D50C2}" dt="2023-12-05T15:06:43.052" v="11" actId="1076"/>
        <pc:sldMkLst>
          <pc:docMk/>
          <pc:sldMk cId="0" sldId="256"/>
        </pc:sldMkLst>
        <pc:spChg chg="mod">
          <ac:chgData name="Yoel Cerdas Villalobos" userId="c43c20ca-ad3b-4fcf-aaae-770cfce6c69a" providerId="ADAL" clId="{AC654329-A217-43B7-A221-632F546D50C2}" dt="2023-12-05T15:06:43.052" v="11" actId="1076"/>
          <ac:spMkLst>
            <pc:docMk/>
            <pc:sldMk cId="0" sldId="256"/>
            <ac:spMk id="8" creationId="{00000000-0000-0000-0000-000000000000}"/>
          </ac:spMkLst>
        </pc:spChg>
        <pc:grpChg chg="mod">
          <ac:chgData name="Yoel Cerdas Villalobos" userId="c43c20ca-ad3b-4fcf-aaae-770cfce6c69a" providerId="ADAL" clId="{AC654329-A217-43B7-A221-632F546D50C2}" dt="2023-12-05T15:06:02.182" v="4" actId="1076"/>
          <ac:grpSpMkLst>
            <pc:docMk/>
            <pc:sldMk cId="0" sldId="256"/>
            <ac:grpSpMk id="2" creationId="{00000000-0000-0000-0000-000000000000}"/>
          </ac:grpSpMkLst>
        </pc:grpChg>
      </pc:sldChg>
      <pc:sldChg chg="addSp delSp modSp mod">
        <pc:chgData name="Yoel Cerdas Villalobos" userId="c43c20ca-ad3b-4fcf-aaae-770cfce6c69a" providerId="ADAL" clId="{AC654329-A217-43B7-A221-632F546D50C2}" dt="2023-12-05T15:08:02.316" v="25" actId="20577"/>
        <pc:sldMkLst>
          <pc:docMk/>
          <pc:sldMk cId="0" sldId="258"/>
        </pc:sldMkLst>
        <pc:spChg chg="mod">
          <ac:chgData name="Yoel Cerdas Villalobos" userId="c43c20ca-ad3b-4fcf-aaae-770cfce6c69a" providerId="ADAL" clId="{AC654329-A217-43B7-A221-632F546D50C2}" dt="2023-12-05T15:07:02.465" v="14" actId="20577"/>
          <ac:spMkLst>
            <pc:docMk/>
            <pc:sldMk cId="0" sldId="258"/>
            <ac:spMk id="6" creationId="{00000000-0000-0000-0000-000000000000}"/>
          </ac:spMkLst>
        </pc:spChg>
        <pc:spChg chg="mod">
          <ac:chgData name="Yoel Cerdas Villalobos" userId="c43c20ca-ad3b-4fcf-aaae-770cfce6c69a" providerId="ADAL" clId="{AC654329-A217-43B7-A221-632F546D50C2}" dt="2023-12-05T15:08:02.316" v="25" actId="20577"/>
          <ac:spMkLst>
            <pc:docMk/>
            <pc:sldMk cId="0" sldId="258"/>
            <ac:spMk id="9" creationId="{00000000-0000-0000-0000-000000000000}"/>
          </ac:spMkLst>
        </pc:spChg>
        <pc:spChg chg="add del mod">
          <ac:chgData name="Yoel Cerdas Villalobos" userId="c43c20ca-ad3b-4fcf-aaae-770cfce6c69a" providerId="ADAL" clId="{AC654329-A217-43B7-A221-632F546D50C2}" dt="2023-12-05T15:07:27.940" v="21" actId="20577"/>
          <ac:spMkLst>
            <pc:docMk/>
            <pc:sldMk cId="0" sldId="258"/>
            <ac:spMk id="12" creationId="{7FADAC05-F0A4-C26B-2245-1914C71189DB}"/>
          </ac:spMkLst>
        </pc:spChg>
      </pc:sldChg>
      <pc:sldChg chg="modSp mod">
        <pc:chgData name="Yoel Cerdas Villalobos" userId="c43c20ca-ad3b-4fcf-aaae-770cfce6c69a" providerId="ADAL" clId="{AC654329-A217-43B7-A221-632F546D50C2}" dt="2023-12-06T01:48:16.026" v="134"/>
        <pc:sldMkLst>
          <pc:docMk/>
          <pc:sldMk cId="0" sldId="259"/>
        </pc:sldMkLst>
        <pc:spChg chg="mod">
          <ac:chgData name="Yoel Cerdas Villalobos" userId="c43c20ca-ad3b-4fcf-aaae-770cfce6c69a" providerId="ADAL" clId="{AC654329-A217-43B7-A221-632F546D50C2}" dt="2023-12-06T01:48:01.926" v="131" actId="20577"/>
          <ac:spMkLst>
            <pc:docMk/>
            <pc:sldMk cId="0" sldId="259"/>
            <ac:spMk id="14" creationId="{00000000-0000-0000-0000-000000000000}"/>
          </ac:spMkLst>
        </pc:spChg>
        <pc:spChg chg="mod">
          <ac:chgData name="Yoel Cerdas Villalobos" userId="c43c20ca-ad3b-4fcf-aaae-770cfce6c69a" providerId="ADAL" clId="{AC654329-A217-43B7-A221-632F546D50C2}" dt="2023-12-06T01:48:16.026" v="134"/>
          <ac:spMkLst>
            <pc:docMk/>
            <pc:sldMk cId="0" sldId="259"/>
            <ac:spMk id="15" creationId="{00000000-0000-0000-0000-000000000000}"/>
          </ac:spMkLst>
        </pc:spChg>
      </pc:sldChg>
      <pc:sldChg chg="del">
        <pc:chgData name="Yoel Cerdas Villalobos" userId="c43c20ca-ad3b-4fcf-aaae-770cfce6c69a" providerId="ADAL" clId="{AC654329-A217-43B7-A221-632F546D50C2}" dt="2023-12-06T03:35:31.408" v="429" actId="47"/>
        <pc:sldMkLst>
          <pc:docMk/>
          <pc:sldMk cId="0" sldId="260"/>
        </pc:sldMkLst>
      </pc:sldChg>
      <pc:sldChg chg="del">
        <pc:chgData name="Yoel Cerdas Villalobos" userId="c43c20ca-ad3b-4fcf-aaae-770cfce6c69a" providerId="ADAL" clId="{AC654329-A217-43B7-A221-632F546D50C2}" dt="2023-12-06T03:35:32.019" v="430" actId="47"/>
        <pc:sldMkLst>
          <pc:docMk/>
          <pc:sldMk cId="0" sldId="261"/>
        </pc:sldMkLst>
      </pc:sldChg>
      <pc:sldChg chg="del">
        <pc:chgData name="Yoel Cerdas Villalobos" userId="c43c20ca-ad3b-4fcf-aaae-770cfce6c69a" providerId="ADAL" clId="{AC654329-A217-43B7-A221-632F546D50C2}" dt="2023-12-06T03:35:39.119" v="437" actId="47"/>
        <pc:sldMkLst>
          <pc:docMk/>
          <pc:sldMk cId="0" sldId="262"/>
        </pc:sldMkLst>
      </pc:sldChg>
      <pc:sldChg chg="del">
        <pc:chgData name="Yoel Cerdas Villalobos" userId="c43c20ca-ad3b-4fcf-aaae-770cfce6c69a" providerId="ADAL" clId="{AC654329-A217-43B7-A221-632F546D50C2}" dt="2023-12-06T04:11:27.849" v="524" actId="47"/>
        <pc:sldMkLst>
          <pc:docMk/>
          <pc:sldMk cId="0" sldId="263"/>
        </pc:sldMkLst>
      </pc:sldChg>
      <pc:sldChg chg="del">
        <pc:chgData name="Yoel Cerdas Villalobos" userId="c43c20ca-ad3b-4fcf-aaae-770cfce6c69a" providerId="ADAL" clId="{AC654329-A217-43B7-A221-632F546D50C2}" dt="2023-12-06T04:11:25.708" v="523" actId="47"/>
        <pc:sldMkLst>
          <pc:docMk/>
          <pc:sldMk cId="0" sldId="267"/>
        </pc:sldMkLst>
      </pc:sldChg>
      <pc:sldChg chg="del">
        <pc:chgData name="Yoel Cerdas Villalobos" userId="c43c20ca-ad3b-4fcf-aaae-770cfce6c69a" providerId="ADAL" clId="{AC654329-A217-43B7-A221-632F546D50C2}" dt="2023-12-06T04:11:29.703" v="526" actId="47"/>
        <pc:sldMkLst>
          <pc:docMk/>
          <pc:sldMk cId="0" sldId="268"/>
        </pc:sldMkLst>
      </pc:sldChg>
      <pc:sldChg chg="modSp mod">
        <pc:chgData name="Yoel Cerdas Villalobos" userId="c43c20ca-ad3b-4fcf-aaae-770cfce6c69a" providerId="ADAL" clId="{AC654329-A217-43B7-A221-632F546D50C2}" dt="2023-12-06T01:55:27.162" v="154" actId="1076"/>
        <pc:sldMkLst>
          <pc:docMk/>
          <pc:sldMk cId="2944429335" sldId="282"/>
        </pc:sldMkLst>
        <pc:spChg chg="mod">
          <ac:chgData name="Yoel Cerdas Villalobos" userId="c43c20ca-ad3b-4fcf-aaae-770cfce6c69a" providerId="ADAL" clId="{AC654329-A217-43B7-A221-632F546D50C2}" dt="2023-12-06T01:55:27.162" v="154" actId="1076"/>
          <ac:spMkLst>
            <pc:docMk/>
            <pc:sldMk cId="2944429335" sldId="282"/>
            <ac:spMk id="14" creationId="{00000000-0000-0000-0000-000000000000}"/>
          </ac:spMkLst>
        </pc:spChg>
        <pc:spChg chg="mod">
          <ac:chgData name="Yoel Cerdas Villalobos" userId="c43c20ca-ad3b-4fcf-aaae-770cfce6c69a" providerId="ADAL" clId="{AC654329-A217-43B7-A221-632F546D50C2}" dt="2023-12-06T01:54:48.626" v="153" actId="20577"/>
          <ac:spMkLst>
            <pc:docMk/>
            <pc:sldMk cId="2944429335" sldId="282"/>
            <ac:spMk id="15" creationId="{00000000-0000-0000-0000-000000000000}"/>
          </ac:spMkLst>
        </pc:spChg>
      </pc:sldChg>
      <pc:sldChg chg="addSp delSp modSp mod">
        <pc:chgData name="Yoel Cerdas Villalobos" userId="c43c20ca-ad3b-4fcf-aaae-770cfce6c69a" providerId="ADAL" clId="{AC654329-A217-43B7-A221-632F546D50C2}" dt="2023-12-06T02:44:11.556" v="383" actId="20577"/>
        <pc:sldMkLst>
          <pc:docMk/>
          <pc:sldMk cId="4134269169" sldId="283"/>
        </pc:sldMkLst>
        <pc:spChg chg="mod">
          <ac:chgData name="Yoel Cerdas Villalobos" userId="c43c20ca-ad3b-4fcf-aaae-770cfce6c69a" providerId="ADAL" clId="{AC654329-A217-43B7-A221-632F546D50C2}" dt="2023-12-06T02:44:11.556" v="383" actId="20577"/>
          <ac:spMkLst>
            <pc:docMk/>
            <pc:sldMk cId="4134269169" sldId="283"/>
            <ac:spMk id="14" creationId="{00000000-0000-0000-0000-000000000000}"/>
          </ac:spMkLst>
        </pc:spChg>
        <pc:spChg chg="del">
          <ac:chgData name="Yoel Cerdas Villalobos" userId="c43c20ca-ad3b-4fcf-aaae-770cfce6c69a" providerId="ADAL" clId="{AC654329-A217-43B7-A221-632F546D50C2}" dt="2023-12-06T02:42:41.506" v="361" actId="478"/>
          <ac:spMkLst>
            <pc:docMk/>
            <pc:sldMk cId="4134269169" sldId="283"/>
            <ac:spMk id="19" creationId="{DF13B323-0266-EA98-DC1D-32BC7EEC2BB6}"/>
          </ac:spMkLst>
        </pc:spChg>
        <pc:spChg chg="del">
          <ac:chgData name="Yoel Cerdas Villalobos" userId="c43c20ca-ad3b-4fcf-aaae-770cfce6c69a" providerId="ADAL" clId="{AC654329-A217-43B7-A221-632F546D50C2}" dt="2023-12-06T02:42:41.506" v="361" actId="478"/>
          <ac:spMkLst>
            <pc:docMk/>
            <pc:sldMk cId="4134269169" sldId="283"/>
            <ac:spMk id="20" creationId="{02C97EBE-8B53-33F2-0922-204AEEA1F808}"/>
          </ac:spMkLst>
        </pc:spChg>
        <pc:spChg chg="del">
          <ac:chgData name="Yoel Cerdas Villalobos" userId="c43c20ca-ad3b-4fcf-aaae-770cfce6c69a" providerId="ADAL" clId="{AC654329-A217-43B7-A221-632F546D50C2}" dt="2023-12-06T02:42:41.506" v="361" actId="478"/>
          <ac:spMkLst>
            <pc:docMk/>
            <pc:sldMk cId="4134269169" sldId="283"/>
            <ac:spMk id="21" creationId="{5376B467-FB50-C494-5A06-3BD0FC084329}"/>
          </ac:spMkLst>
        </pc:spChg>
        <pc:spChg chg="del">
          <ac:chgData name="Yoel Cerdas Villalobos" userId="c43c20ca-ad3b-4fcf-aaae-770cfce6c69a" providerId="ADAL" clId="{AC654329-A217-43B7-A221-632F546D50C2}" dt="2023-12-06T02:42:41.506" v="361" actId="478"/>
          <ac:spMkLst>
            <pc:docMk/>
            <pc:sldMk cId="4134269169" sldId="283"/>
            <ac:spMk id="25" creationId="{A96A6DD5-DA18-71F3-4604-95E7EAA8431A}"/>
          </ac:spMkLst>
        </pc:spChg>
        <pc:spChg chg="del">
          <ac:chgData name="Yoel Cerdas Villalobos" userId="c43c20ca-ad3b-4fcf-aaae-770cfce6c69a" providerId="ADAL" clId="{AC654329-A217-43B7-A221-632F546D50C2}" dt="2023-12-06T02:42:41.506" v="361" actId="478"/>
          <ac:spMkLst>
            <pc:docMk/>
            <pc:sldMk cId="4134269169" sldId="283"/>
            <ac:spMk id="26" creationId="{9FDDE674-6A8A-8C7A-0AFA-D1336EE555D8}"/>
          </ac:spMkLst>
        </pc:spChg>
        <pc:spChg chg="del">
          <ac:chgData name="Yoel Cerdas Villalobos" userId="c43c20ca-ad3b-4fcf-aaae-770cfce6c69a" providerId="ADAL" clId="{AC654329-A217-43B7-A221-632F546D50C2}" dt="2023-12-06T02:42:38.751" v="360" actId="478"/>
          <ac:spMkLst>
            <pc:docMk/>
            <pc:sldMk cId="4134269169" sldId="283"/>
            <ac:spMk id="27" creationId="{87C6ECFB-933F-07F6-DFD5-A1B404291A57}"/>
          </ac:spMkLst>
        </pc:spChg>
        <pc:spChg chg="del">
          <ac:chgData name="Yoel Cerdas Villalobos" userId="c43c20ca-ad3b-4fcf-aaae-770cfce6c69a" providerId="ADAL" clId="{AC654329-A217-43B7-A221-632F546D50C2}" dt="2023-12-06T02:42:38.751" v="360" actId="478"/>
          <ac:spMkLst>
            <pc:docMk/>
            <pc:sldMk cId="4134269169" sldId="283"/>
            <ac:spMk id="29" creationId="{11FF32D3-E0DE-B00A-5DB1-2DAF1946A6F2}"/>
          </ac:spMkLst>
        </pc:spChg>
        <pc:spChg chg="del">
          <ac:chgData name="Yoel Cerdas Villalobos" userId="c43c20ca-ad3b-4fcf-aaae-770cfce6c69a" providerId="ADAL" clId="{AC654329-A217-43B7-A221-632F546D50C2}" dt="2023-12-06T02:42:38.751" v="360" actId="478"/>
          <ac:spMkLst>
            <pc:docMk/>
            <pc:sldMk cId="4134269169" sldId="283"/>
            <ac:spMk id="30" creationId="{D6CACF1D-D1DA-8CD1-0634-0CC49D4E2A99}"/>
          </ac:spMkLst>
        </pc:spChg>
        <pc:spChg chg="del">
          <ac:chgData name="Yoel Cerdas Villalobos" userId="c43c20ca-ad3b-4fcf-aaae-770cfce6c69a" providerId="ADAL" clId="{AC654329-A217-43B7-A221-632F546D50C2}" dt="2023-12-06T02:42:38.751" v="360" actId="478"/>
          <ac:spMkLst>
            <pc:docMk/>
            <pc:sldMk cId="4134269169" sldId="283"/>
            <ac:spMk id="34" creationId="{37C66EE4-2E2D-A944-1A16-953172173428}"/>
          </ac:spMkLst>
        </pc:spChg>
        <pc:spChg chg="del">
          <ac:chgData name="Yoel Cerdas Villalobos" userId="c43c20ca-ad3b-4fcf-aaae-770cfce6c69a" providerId="ADAL" clId="{AC654329-A217-43B7-A221-632F546D50C2}" dt="2023-12-06T02:42:38.751" v="360" actId="478"/>
          <ac:spMkLst>
            <pc:docMk/>
            <pc:sldMk cId="4134269169" sldId="283"/>
            <ac:spMk id="40" creationId="{D3D9809B-60C0-BE98-A442-5E1955617E28}"/>
          </ac:spMkLst>
        </pc:spChg>
        <pc:picChg chg="add mod">
          <ac:chgData name="Yoel Cerdas Villalobos" userId="c43c20ca-ad3b-4fcf-aaae-770cfce6c69a" providerId="ADAL" clId="{AC654329-A217-43B7-A221-632F546D50C2}" dt="2023-12-06T02:42:55.226" v="366" actId="1076"/>
          <ac:picMkLst>
            <pc:docMk/>
            <pc:sldMk cId="4134269169" sldId="283"/>
            <ac:picMk id="9" creationId="{84FC2907-F3AD-8AA2-C419-2A9BB625BE30}"/>
          </ac:picMkLst>
        </pc:picChg>
        <pc:cxnChg chg="del">
          <ac:chgData name="Yoel Cerdas Villalobos" userId="c43c20ca-ad3b-4fcf-aaae-770cfce6c69a" providerId="ADAL" clId="{AC654329-A217-43B7-A221-632F546D50C2}" dt="2023-12-06T02:42:38.751" v="360" actId="478"/>
          <ac:cxnSpMkLst>
            <pc:docMk/>
            <pc:sldMk cId="4134269169" sldId="283"/>
            <ac:cxnSpMk id="13" creationId="{BBD0A3B5-7950-6603-ED7E-ABF2001CE34C}"/>
          </ac:cxnSpMkLst>
        </pc:cxnChg>
        <pc:cxnChg chg="del">
          <ac:chgData name="Yoel Cerdas Villalobos" userId="c43c20ca-ad3b-4fcf-aaae-770cfce6c69a" providerId="ADAL" clId="{AC654329-A217-43B7-A221-632F546D50C2}" dt="2023-12-06T02:42:38.751" v="360" actId="478"/>
          <ac:cxnSpMkLst>
            <pc:docMk/>
            <pc:sldMk cId="4134269169" sldId="283"/>
            <ac:cxnSpMk id="17" creationId="{D6763446-650E-EBA1-CC86-973D34C144B8}"/>
          </ac:cxnSpMkLst>
        </pc:cxnChg>
        <pc:cxnChg chg="del">
          <ac:chgData name="Yoel Cerdas Villalobos" userId="c43c20ca-ad3b-4fcf-aaae-770cfce6c69a" providerId="ADAL" clId="{AC654329-A217-43B7-A221-632F546D50C2}" dt="2023-12-06T02:42:38.751" v="360" actId="478"/>
          <ac:cxnSpMkLst>
            <pc:docMk/>
            <pc:sldMk cId="4134269169" sldId="283"/>
            <ac:cxnSpMk id="18" creationId="{C252F4F8-69F3-5579-1517-302FE280F788}"/>
          </ac:cxnSpMkLst>
        </pc:cxnChg>
        <pc:cxnChg chg="del">
          <ac:chgData name="Yoel Cerdas Villalobos" userId="c43c20ca-ad3b-4fcf-aaae-770cfce6c69a" providerId="ADAL" clId="{AC654329-A217-43B7-A221-632F546D50C2}" dt="2023-12-06T02:42:41.506" v="361" actId="478"/>
          <ac:cxnSpMkLst>
            <pc:docMk/>
            <pc:sldMk cId="4134269169" sldId="283"/>
            <ac:cxnSpMk id="23" creationId="{8EE38E4A-DE0C-2A54-AEAA-B506A8E12AF1}"/>
          </ac:cxnSpMkLst>
        </pc:cxnChg>
        <pc:cxnChg chg="del">
          <ac:chgData name="Yoel Cerdas Villalobos" userId="c43c20ca-ad3b-4fcf-aaae-770cfce6c69a" providerId="ADAL" clId="{AC654329-A217-43B7-A221-632F546D50C2}" dt="2023-12-06T02:42:38.751" v="360" actId="478"/>
          <ac:cxnSpMkLst>
            <pc:docMk/>
            <pc:sldMk cId="4134269169" sldId="283"/>
            <ac:cxnSpMk id="28" creationId="{B747F2EB-5772-A9DE-8517-0B15D1F75AF8}"/>
          </ac:cxnSpMkLst>
        </pc:cxnChg>
        <pc:cxnChg chg="del">
          <ac:chgData name="Yoel Cerdas Villalobos" userId="c43c20ca-ad3b-4fcf-aaae-770cfce6c69a" providerId="ADAL" clId="{AC654329-A217-43B7-A221-632F546D50C2}" dt="2023-12-06T02:42:38.751" v="360" actId="478"/>
          <ac:cxnSpMkLst>
            <pc:docMk/>
            <pc:sldMk cId="4134269169" sldId="283"/>
            <ac:cxnSpMk id="31" creationId="{D2B8972E-F693-1B0E-D9D9-D8BEC7D5F1D4}"/>
          </ac:cxnSpMkLst>
        </pc:cxnChg>
        <pc:cxnChg chg="del">
          <ac:chgData name="Yoel Cerdas Villalobos" userId="c43c20ca-ad3b-4fcf-aaae-770cfce6c69a" providerId="ADAL" clId="{AC654329-A217-43B7-A221-632F546D50C2}" dt="2023-12-06T02:42:38.751" v="360" actId="478"/>
          <ac:cxnSpMkLst>
            <pc:docMk/>
            <pc:sldMk cId="4134269169" sldId="283"/>
            <ac:cxnSpMk id="32" creationId="{FAE08EFE-80D2-CEBB-A183-F03430002F1D}"/>
          </ac:cxnSpMkLst>
        </pc:cxnChg>
        <pc:cxnChg chg="del">
          <ac:chgData name="Yoel Cerdas Villalobos" userId="c43c20ca-ad3b-4fcf-aaae-770cfce6c69a" providerId="ADAL" clId="{AC654329-A217-43B7-A221-632F546D50C2}" dt="2023-12-06T02:42:38.751" v="360" actId="478"/>
          <ac:cxnSpMkLst>
            <pc:docMk/>
            <pc:sldMk cId="4134269169" sldId="283"/>
            <ac:cxnSpMk id="35" creationId="{BA258E70-0C36-3DFD-F596-4AF2A3BCC0E4}"/>
          </ac:cxnSpMkLst>
        </pc:cxnChg>
      </pc:sldChg>
      <pc:sldChg chg="del">
        <pc:chgData name="Yoel Cerdas Villalobos" userId="c43c20ca-ad3b-4fcf-aaae-770cfce6c69a" providerId="ADAL" clId="{AC654329-A217-43B7-A221-632F546D50C2}" dt="2023-12-06T03:35:29.546" v="427" actId="47"/>
        <pc:sldMkLst>
          <pc:docMk/>
          <pc:sldMk cId="760082879" sldId="284"/>
        </pc:sldMkLst>
      </pc:sldChg>
      <pc:sldChg chg="del">
        <pc:chgData name="Yoel Cerdas Villalobos" userId="c43c20ca-ad3b-4fcf-aaae-770cfce6c69a" providerId="ADAL" clId="{AC654329-A217-43B7-A221-632F546D50C2}" dt="2023-12-06T03:35:30.744" v="428" actId="47"/>
        <pc:sldMkLst>
          <pc:docMk/>
          <pc:sldMk cId="3614762650" sldId="285"/>
        </pc:sldMkLst>
      </pc:sldChg>
      <pc:sldChg chg="modSp mod">
        <pc:chgData name="Yoel Cerdas Villalobos" userId="c43c20ca-ad3b-4fcf-aaae-770cfce6c69a" providerId="ADAL" clId="{AC654329-A217-43B7-A221-632F546D50C2}" dt="2023-12-05T15:38:46.011" v="70" actId="113"/>
        <pc:sldMkLst>
          <pc:docMk/>
          <pc:sldMk cId="2521009573" sldId="286"/>
        </pc:sldMkLst>
        <pc:spChg chg="mod">
          <ac:chgData name="Yoel Cerdas Villalobos" userId="c43c20ca-ad3b-4fcf-aaae-770cfce6c69a" providerId="ADAL" clId="{AC654329-A217-43B7-A221-632F546D50C2}" dt="2023-12-05T15:16:00.623" v="56" actId="20577"/>
          <ac:spMkLst>
            <pc:docMk/>
            <pc:sldMk cId="2521009573" sldId="286"/>
            <ac:spMk id="2" creationId="{CEF8562E-5D64-410F-4E98-14A2F6A52045}"/>
          </ac:spMkLst>
        </pc:spChg>
        <pc:spChg chg="mod">
          <ac:chgData name="Yoel Cerdas Villalobos" userId="c43c20ca-ad3b-4fcf-aaae-770cfce6c69a" providerId="ADAL" clId="{AC654329-A217-43B7-A221-632F546D50C2}" dt="2023-12-05T15:38:46.011" v="70" actId="113"/>
          <ac:spMkLst>
            <pc:docMk/>
            <pc:sldMk cId="2521009573" sldId="286"/>
            <ac:spMk id="3" creationId="{96EB5798-A3D4-74F0-AD4D-224FC9C3651C}"/>
          </ac:spMkLst>
        </pc:spChg>
      </pc:sldChg>
      <pc:sldChg chg="modSp mod">
        <pc:chgData name="Yoel Cerdas Villalobos" userId="c43c20ca-ad3b-4fcf-aaae-770cfce6c69a" providerId="ADAL" clId="{AC654329-A217-43B7-A221-632F546D50C2}" dt="2023-12-06T01:44:47.237" v="126"/>
        <pc:sldMkLst>
          <pc:docMk/>
          <pc:sldMk cId="803833345" sldId="287"/>
        </pc:sldMkLst>
        <pc:spChg chg="mod">
          <ac:chgData name="Yoel Cerdas Villalobos" userId="c43c20ca-ad3b-4fcf-aaae-770cfce6c69a" providerId="ADAL" clId="{AC654329-A217-43B7-A221-632F546D50C2}" dt="2023-12-06T01:44:47.237" v="126"/>
          <ac:spMkLst>
            <pc:docMk/>
            <pc:sldMk cId="803833345" sldId="287"/>
            <ac:spMk id="2" creationId="{CEF8562E-5D64-410F-4E98-14A2F6A52045}"/>
          </ac:spMkLst>
        </pc:spChg>
        <pc:spChg chg="mod">
          <ac:chgData name="Yoel Cerdas Villalobos" userId="c43c20ca-ad3b-4fcf-aaae-770cfce6c69a" providerId="ADAL" clId="{AC654329-A217-43B7-A221-632F546D50C2}" dt="2023-12-06T01:44:18.579" v="118" actId="403"/>
          <ac:spMkLst>
            <pc:docMk/>
            <pc:sldMk cId="803833345" sldId="287"/>
            <ac:spMk id="3" creationId="{96EB5798-A3D4-74F0-AD4D-224FC9C3651C}"/>
          </ac:spMkLst>
        </pc:spChg>
      </pc:sldChg>
      <pc:sldChg chg="del">
        <pc:chgData name="Yoel Cerdas Villalobos" userId="c43c20ca-ad3b-4fcf-aaae-770cfce6c69a" providerId="ADAL" clId="{AC654329-A217-43B7-A221-632F546D50C2}" dt="2023-12-06T03:35:32.557" v="431" actId="47"/>
        <pc:sldMkLst>
          <pc:docMk/>
          <pc:sldMk cId="3465116710" sldId="288"/>
        </pc:sldMkLst>
      </pc:sldChg>
      <pc:sldChg chg="del">
        <pc:chgData name="Yoel Cerdas Villalobos" userId="c43c20ca-ad3b-4fcf-aaae-770cfce6c69a" providerId="ADAL" clId="{AC654329-A217-43B7-A221-632F546D50C2}" dt="2023-12-06T03:35:33.100" v="432" actId="47"/>
        <pc:sldMkLst>
          <pc:docMk/>
          <pc:sldMk cId="1857149069" sldId="289"/>
        </pc:sldMkLst>
      </pc:sldChg>
      <pc:sldChg chg="del">
        <pc:chgData name="Yoel Cerdas Villalobos" userId="c43c20ca-ad3b-4fcf-aaae-770cfce6c69a" providerId="ADAL" clId="{AC654329-A217-43B7-A221-632F546D50C2}" dt="2023-12-06T03:35:33.790" v="433" actId="47"/>
        <pc:sldMkLst>
          <pc:docMk/>
          <pc:sldMk cId="3772924954" sldId="290"/>
        </pc:sldMkLst>
      </pc:sldChg>
      <pc:sldChg chg="del">
        <pc:chgData name="Yoel Cerdas Villalobos" userId="c43c20ca-ad3b-4fcf-aaae-770cfce6c69a" providerId="ADAL" clId="{AC654329-A217-43B7-A221-632F546D50C2}" dt="2023-12-06T03:35:34.219" v="434" actId="47"/>
        <pc:sldMkLst>
          <pc:docMk/>
          <pc:sldMk cId="1340910816" sldId="291"/>
        </pc:sldMkLst>
      </pc:sldChg>
      <pc:sldChg chg="del">
        <pc:chgData name="Yoel Cerdas Villalobos" userId="c43c20ca-ad3b-4fcf-aaae-770cfce6c69a" providerId="ADAL" clId="{AC654329-A217-43B7-A221-632F546D50C2}" dt="2023-12-06T03:35:34.677" v="435" actId="47"/>
        <pc:sldMkLst>
          <pc:docMk/>
          <pc:sldMk cId="577065679" sldId="292"/>
        </pc:sldMkLst>
      </pc:sldChg>
      <pc:sldChg chg="del">
        <pc:chgData name="Yoel Cerdas Villalobos" userId="c43c20ca-ad3b-4fcf-aaae-770cfce6c69a" providerId="ADAL" clId="{AC654329-A217-43B7-A221-632F546D50C2}" dt="2023-12-06T03:35:35.846" v="436" actId="47"/>
        <pc:sldMkLst>
          <pc:docMk/>
          <pc:sldMk cId="260047621" sldId="293"/>
        </pc:sldMkLst>
      </pc:sldChg>
      <pc:sldChg chg="addSp delSp modSp mod">
        <pc:chgData name="Yoel Cerdas Villalobos" userId="c43c20ca-ad3b-4fcf-aaae-770cfce6c69a" providerId="ADAL" clId="{AC654329-A217-43B7-A221-632F546D50C2}" dt="2023-12-06T04:02:35.267" v="455" actId="20577"/>
        <pc:sldMkLst>
          <pc:docMk/>
          <pc:sldMk cId="712124678" sldId="294"/>
        </pc:sldMkLst>
        <pc:spChg chg="mod">
          <ac:chgData name="Yoel Cerdas Villalobos" userId="c43c20ca-ad3b-4fcf-aaae-770cfce6c69a" providerId="ADAL" clId="{AC654329-A217-43B7-A221-632F546D50C2}" dt="2023-12-06T04:02:35.267" v="455" actId="20577"/>
          <ac:spMkLst>
            <pc:docMk/>
            <pc:sldMk cId="712124678" sldId="294"/>
            <ac:spMk id="10" creationId="{00000000-0000-0000-0000-000000000000}"/>
          </ac:spMkLst>
        </pc:spChg>
        <pc:spChg chg="del">
          <ac:chgData name="Yoel Cerdas Villalobos" userId="c43c20ca-ad3b-4fcf-aaae-770cfce6c69a" providerId="ADAL" clId="{AC654329-A217-43B7-A221-632F546D50C2}" dt="2023-12-06T03:36:06.453" v="438" actId="478"/>
          <ac:spMkLst>
            <pc:docMk/>
            <pc:sldMk cId="712124678" sldId="294"/>
            <ac:spMk id="11" creationId="{B209D047-4107-8660-2144-882005D97544}"/>
          </ac:spMkLst>
        </pc:spChg>
        <pc:picChg chg="add del mod">
          <ac:chgData name="Yoel Cerdas Villalobos" userId="c43c20ca-ad3b-4fcf-aaae-770cfce6c69a" providerId="ADAL" clId="{AC654329-A217-43B7-A221-632F546D50C2}" dt="2023-12-06T03:36:10.486" v="441" actId="478"/>
          <ac:picMkLst>
            <pc:docMk/>
            <pc:sldMk cId="712124678" sldId="294"/>
            <ac:picMk id="9" creationId="{9862CACC-694B-C38A-9E66-736C3419FA5B}"/>
          </ac:picMkLst>
        </pc:picChg>
        <pc:picChg chg="add mod">
          <ac:chgData name="Yoel Cerdas Villalobos" userId="c43c20ca-ad3b-4fcf-aaae-770cfce6c69a" providerId="ADAL" clId="{AC654329-A217-43B7-A221-632F546D50C2}" dt="2023-12-06T04:02:26.706" v="446" actId="1076"/>
          <ac:picMkLst>
            <pc:docMk/>
            <pc:sldMk cId="712124678" sldId="294"/>
            <ac:picMk id="13" creationId="{5F50182F-8E0E-DB04-CE16-E85E45580BC1}"/>
          </ac:picMkLst>
        </pc:picChg>
      </pc:sldChg>
      <pc:sldChg chg="addSp delSp modSp mod">
        <pc:chgData name="Yoel Cerdas Villalobos" userId="c43c20ca-ad3b-4fcf-aaae-770cfce6c69a" providerId="ADAL" clId="{AC654329-A217-43B7-A221-632F546D50C2}" dt="2023-12-06T04:07:51.498" v="490" actId="1076"/>
        <pc:sldMkLst>
          <pc:docMk/>
          <pc:sldMk cId="2317597802" sldId="295"/>
        </pc:sldMkLst>
        <pc:spChg chg="mod">
          <ac:chgData name="Yoel Cerdas Villalobos" userId="c43c20ca-ad3b-4fcf-aaae-770cfce6c69a" providerId="ADAL" clId="{AC654329-A217-43B7-A221-632F546D50C2}" dt="2023-12-06T04:07:21.074" v="483"/>
          <ac:spMkLst>
            <pc:docMk/>
            <pc:sldMk cId="2317597802" sldId="295"/>
            <ac:spMk id="10" creationId="{00000000-0000-0000-0000-000000000000}"/>
          </ac:spMkLst>
        </pc:spChg>
        <pc:spChg chg="del">
          <ac:chgData name="Yoel Cerdas Villalobos" userId="c43c20ca-ad3b-4fcf-aaae-770cfce6c69a" providerId="ADAL" clId="{AC654329-A217-43B7-A221-632F546D50C2}" dt="2023-12-06T04:07:44.604" v="485" actId="478"/>
          <ac:spMkLst>
            <pc:docMk/>
            <pc:sldMk cId="2317597802" sldId="295"/>
            <ac:spMk id="11" creationId="{B209D047-4107-8660-2144-882005D97544}"/>
          </ac:spMkLst>
        </pc:spChg>
        <pc:grpChg chg="del">
          <ac:chgData name="Yoel Cerdas Villalobos" userId="c43c20ca-ad3b-4fcf-aaae-770cfce6c69a" providerId="ADAL" clId="{AC654329-A217-43B7-A221-632F546D50C2}" dt="2023-12-06T04:07:41.996" v="484" actId="478"/>
          <ac:grpSpMkLst>
            <pc:docMk/>
            <pc:sldMk cId="2317597802" sldId="295"/>
            <ac:grpSpMk id="3" creationId="{00000000-0000-0000-0000-000000000000}"/>
          </ac:grpSpMkLst>
        </pc:grpChg>
        <pc:picChg chg="add mod">
          <ac:chgData name="Yoel Cerdas Villalobos" userId="c43c20ca-ad3b-4fcf-aaae-770cfce6c69a" providerId="ADAL" clId="{AC654329-A217-43B7-A221-632F546D50C2}" dt="2023-12-06T04:07:51.498" v="490" actId="1076"/>
          <ac:picMkLst>
            <pc:docMk/>
            <pc:sldMk cId="2317597802" sldId="295"/>
            <ac:picMk id="9" creationId="{9A3AD01E-68C3-C6DC-91A1-D5FDF1DC6AAE}"/>
          </ac:picMkLst>
        </pc:picChg>
      </pc:sldChg>
      <pc:sldChg chg="del">
        <pc:chgData name="Yoel Cerdas Villalobos" userId="c43c20ca-ad3b-4fcf-aaae-770cfce6c69a" providerId="ADAL" clId="{AC654329-A217-43B7-A221-632F546D50C2}" dt="2023-12-06T04:11:28.901" v="525" actId="47"/>
        <pc:sldMkLst>
          <pc:docMk/>
          <pc:sldMk cId="4095539987" sldId="296"/>
        </pc:sldMkLst>
      </pc:sldChg>
      <pc:sldChg chg="del">
        <pc:chgData name="Yoel Cerdas Villalobos" userId="c43c20ca-ad3b-4fcf-aaae-770cfce6c69a" providerId="ADAL" clId="{AC654329-A217-43B7-A221-632F546D50C2}" dt="2023-12-06T04:11:31.919" v="527" actId="47"/>
        <pc:sldMkLst>
          <pc:docMk/>
          <pc:sldMk cId="2023818673" sldId="297"/>
        </pc:sldMkLst>
      </pc:sldChg>
      <pc:sldChg chg="del">
        <pc:chgData name="Yoel Cerdas Villalobos" userId="c43c20ca-ad3b-4fcf-aaae-770cfce6c69a" providerId="ADAL" clId="{AC654329-A217-43B7-A221-632F546D50C2}" dt="2023-12-06T04:11:32.954" v="528" actId="47"/>
        <pc:sldMkLst>
          <pc:docMk/>
          <pc:sldMk cId="1246058997" sldId="298"/>
        </pc:sldMkLst>
      </pc:sldChg>
      <pc:sldChg chg="del">
        <pc:chgData name="Yoel Cerdas Villalobos" userId="c43c20ca-ad3b-4fcf-aaae-770cfce6c69a" providerId="ADAL" clId="{AC654329-A217-43B7-A221-632F546D50C2}" dt="2023-12-06T04:11:33.757" v="529" actId="47"/>
        <pc:sldMkLst>
          <pc:docMk/>
          <pc:sldMk cId="3113808668" sldId="299"/>
        </pc:sldMkLst>
      </pc:sldChg>
      <pc:sldChg chg="del">
        <pc:chgData name="Yoel Cerdas Villalobos" userId="c43c20ca-ad3b-4fcf-aaae-770cfce6c69a" providerId="ADAL" clId="{AC654329-A217-43B7-A221-632F546D50C2}" dt="2023-12-06T04:11:34.780" v="530" actId="47"/>
        <pc:sldMkLst>
          <pc:docMk/>
          <pc:sldMk cId="2127829785" sldId="300"/>
        </pc:sldMkLst>
      </pc:sldChg>
      <pc:sldChg chg="del">
        <pc:chgData name="Yoel Cerdas Villalobos" userId="c43c20ca-ad3b-4fcf-aaae-770cfce6c69a" providerId="ADAL" clId="{AC654329-A217-43B7-A221-632F546D50C2}" dt="2023-12-06T04:11:35.612" v="531" actId="47"/>
        <pc:sldMkLst>
          <pc:docMk/>
          <pc:sldMk cId="3381273051" sldId="301"/>
        </pc:sldMkLst>
      </pc:sldChg>
      <pc:sldChg chg="del">
        <pc:chgData name="Yoel Cerdas Villalobos" userId="c43c20ca-ad3b-4fcf-aaae-770cfce6c69a" providerId="ADAL" clId="{AC654329-A217-43B7-A221-632F546D50C2}" dt="2023-12-06T04:11:36.452" v="532" actId="47"/>
        <pc:sldMkLst>
          <pc:docMk/>
          <pc:sldMk cId="2015716791" sldId="302"/>
        </pc:sldMkLst>
      </pc:sldChg>
      <pc:sldChg chg="del">
        <pc:chgData name="Yoel Cerdas Villalobos" userId="c43c20ca-ad3b-4fcf-aaae-770cfce6c69a" providerId="ADAL" clId="{AC654329-A217-43B7-A221-632F546D50C2}" dt="2023-12-06T04:11:37.292" v="533" actId="47"/>
        <pc:sldMkLst>
          <pc:docMk/>
          <pc:sldMk cId="925591484" sldId="303"/>
        </pc:sldMkLst>
      </pc:sldChg>
      <pc:sldChg chg="del">
        <pc:chgData name="Yoel Cerdas Villalobos" userId="c43c20ca-ad3b-4fcf-aaae-770cfce6c69a" providerId="ADAL" clId="{AC654329-A217-43B7-A221-632F546D50C2}" dt="2023-12-06T04:11:38.032" v="534" actId="47"/>
        <pc:sldMkLst>
          <pc:docMk/>
          <pc:sldMk cId="2800373306" sldId="304"/>
        </pc:sldMkLst>
      </pc:sldChg>
      <pc:sldChg chg="modSp mod">
        <pc:chgData name="Yoel Cerdas Villalobos" userId="c43c20ca-ad3b-4fcf-aaae-770cfce6c69a" providerId="ADAL" clId="{AC654329-A217-43B7-A221-632F546D50C2}" dt="2023-12-06T04:11:57.276" v="563" actId="20577"/>
        <pc:sldMkLst>
          <pc:docMk/>
          <pc:sldMk cId="240330609" sldId="305"/>
        </pc:sldMkLst>
        <pc:spChg chg="mod">
          <ac:chgData name="Yoel Cerdas Villalobos" userId="c43c20ca-ad3b-4fcf-aaae-770cfce6c69a" providerId="ADAL" clId="{AC654329-A217-43B7-A221-632F546D50C2}" dt="2023-12-06T04:11:57.276" v="563" actId="20577"/>
          <ac:spMkLst>
            <pc:docMk/>
            <pc:sldMk cId="240330609" sldId="305"/>
            <ac:spMk id="3" creationId="{7580E371-75F5-3CA7-1FE3-13BAFD6861D8}"/>
          </ac:spMkLst>
        </pc:spChg>
      </pc:sldChg>
      <pc:sldChg chg="del">
        <pc:chgData name="Yoel Cerdas Villalobos" userId="c43c20ca-ad3b-4fcf-aaae-770cfce6c69a" providerId="ADAL" clId="{AC654329-A217-43B7-A221-632F546D50C2}" dt="2023-12-06T04:11:39.085" v="535" actId="47"/>
        <pc:sldMkLst>
          <pc:docMk/>
          <pc:sldMk cId="4255831072" sldId="306"/>
        </pc:sldMkLst>
      </pc:sldChg>
      <pc:sldChg chg="del">
        <pc:chgData name="Yoel Cerdas Villalobos" userId="c43c20ca-ad3b-4fcf-aaae-770cfce6c69a" providerId="ADAL" clId="{AC654329-A217-43B7-A221-632F546D50C2}" dt="2023-12-06T04:11:39.917" v="536" actId="47"/>
        <pc:sldMkLst>
          <pc:docMk/>
          <pc:sldMk cId="197372089" sldId="307"/>
        </pc:sldMkLst>
      </pc:sldChg>
      <pc:sldChg chg="del">
        <pc:chgData name="Yoel Cerdas Villalobos" userId="c43c20ca-ad3b-4fcf-aaae-770cfce6c69a" providerId="ADAL" clId="{AC654329-A217-43B7-A221-632F546D50C2}" dt="2023-12-06T04:11:40.747" v="537" actId="47"/>
        <pc:sldMkLst>
          <pc:docMk/>
          <pc:sldMk cId="460815243" sldId="308"/>
        </pc:sldMkLst>
      </pc:sldChg>
      <pc:sldChg chg="del">
        <pc:chgData name="Yoel Cerdas Villalobos" userId="c43c20ca-ad3b-4fcf-aaae-770cfce6c69a" providerId="ADAL" clId="{AC654329-A217-43B7-A221-632F546D50C2}" dt="2023-12-06T04:11:41.280" v="538" actId="47"/>
        <pc:sldMkLst>
          <pc:docMk/>
          <pc:sldMk cId="3022876088" sldId="309"/>
        </pc:sldMkLst>
      </pc:sldChg>
      <pc:sldChg chg="del">
        <pc:chgData name="Yoel Cerdas Villalobos" userId="c43c20ca-ad3b-4fcf-aaae-770cfce6c69a" providerId="ADAL" clId="{AC654329-A217-43B7-A221-632F546D50C2}" dt="2023-12-06T04:11:42.727" v="539" actId="47"/>
        <pc:sldMkLst>
          <pc:docMk/>
          <pc:sldMk cId="879326828" sldId="310"/>
        </pc:sldMkLst>
      </pc:sldChg>
      <pc:sldChg chg="del">
        <pc:chgData name="Yoel Cerdas Villalobos" userId="c43c20ca-ad3b-4fcf-aaae-770cfce6c69a" providerId="ADAL" clId="{AC654329-A217-43B7-A221-632F546D50C2}" dt="2023-12-06T04:11:43.464" v="540" actId="47"/>
        <pc:sldMkLst>
          <pc:docMk/>
          <pc:sldMk cId="1758895504" sldId="311"/>
        </pc:sldMkLst>
      </pc:sldChg>
      <pc:sldChg chg="del">
        <pc:chgData name="Yoel Cerdas Villalobos" userId="c43c20ca-ad3b-4fcf-aaae-770cfce6c69a" providerId="ADAL" clId="{AC654329-A217-43B7-A221-632F546D50C2}" dt="2023-12-06T04:11:44.083" v="541" actId="47"/>
        <pc:sldMkLst>
          <pc:docMk/>
          <pc:sldMk cId="3006460456" sldId="312"/>
        </pc:sldMkLst>
      </pc:sldChg>
      <pc:sldChg chg="del">
        <pc:chgData name="Yoel Cerdas Villalobos" userId="c43c20ca-ad3b-4fcf-aaae-770cfce6c69a" providerId="ADAL" clId="{AC654329-A217-43B7-A221-632F546D50C2}" dt="2023-12-06T04:11:44.461" v="542" actId="47"/>
        <pc:sldMkLst>
          <pc:docMk/>
          <pc:sldMk cId="1928231105" sldId="313"/>
        </pc:sldMkLst>
      </pc:sldChg>
      <pc:sldChg chg="del">
        <pc:chgData name="Yoel Cerdas Villalobos" userId="c43c20ca-ad3b-4fcf-aaae-770cfce6c69a" providerId="ADAL" clId="{AC654329-A217-43B7-A221-632F546D50C2}" dt="2023-12-06T04:11:44.821" v="543" actId="47"/>
        <pc:sldMkLst>
          <pc:docMk/>
          <pc:sldMk cId="3661201439" sldId="314"/>
        </pc:sldMkLst>
      </pc:sldChg>
      <pc:sldChg chg="del">
        <pc:chgData name="Yoel Cerdas Villalobos" userId="c43c20ca-ad3b-4fcf-aaae-770cfce6c69a" providerId="ADAL" clId="{AC654329-A217-43B7-A221-632F546D50C2}" dt="2023-12-06T04:11:45.183" v="544" actId="47"/>
        <pc:sldMkLst>
          <pc:docMk/>
          <pc:sldMk cId="3510151927" sldId="315"/>
        </pc:sldMkLst>
      </pc:sldChg>
      <pc:sldChg chg="del">
        <pc:chgData name="Yoel Cerdas Villalobos" userId="c43c20ca-ad3b-4fcf-aaae-770cfce6c69a" providerId="ADAL" clId="{AC654329-A217-43B7-A221-632F546D50C2}" dt="2023-12-06T04:11:45.575" v="545" actId="47"/>
        <pc:sldMkLst>
          <pc:docMk/>
          <pc:sldMk cId="3771275979" sldId="316"/>
        </pc:sldMkLst>
      </pc:sldChg>
      <pc:sldChg chg="del">
        <pc:chgData name="Yoel Cerdas Villalobos" userId="c43c20ca-ad3b-4fcf-aaae-770cfce6c69a" providerId="ADAL" clId="{AC654329-A217-43B7-A221-632F546D50C2}" dt="2023-12-06T04:11:45.952" v="546" actId="47"/>
        <pc:sldMkLst>
          <pc:docMk/>
          <pc:sldMk cId="3683948717" sldId="317"/>
        </pc:sldMkLst>
      </pc:sldChg>
      <pc:sldChg chg="del">
        <pc:chgData name="Yoel Cerdas Villalobos" userId="c43c20ca-ad3b-4fcf-aaae-770cfce6c69a" providerId="ADAL" clId="{AC654329-A217-43B7-A221-632F546D50C2}" dt="2023-12-06T04:11:46.266" v="547" actId="47"/>
        <pc:sldMkLst>
          <pc:docMk/>
          <pc:sldMk cId="4210265896" sldId="318"/>
        </pc:sldMkLst>
      </pc:sldChg>
      <pc:sldChg chg="del">
        <pc:chgData name="Yoel Cerdas Villalobos" userId="c43c20ca-ad3b-4fcf-aaae-770cfce6c69a" providerId="ADAL" clId="{AC654329-A217-43B7-A221-632F546D50C2}" dt="2023-12-06T04:11:46.722" v="548" actId="47"/>
        <pc:sldMkLst>
          <pc:docMk/>
          <pc:sldMk cId="154761521" sldId="319"/>
        </pc:sldMkLst>
      </pc:sldChg>
      <pc:sldChg chg="del">
        <pc:chgData name="Yoel Cerdas Villalobos" userId="c43c20ca-ad3b-4fcf-aaae-770cfce6c69a" providerId="ADAL" clId="{AC654329-A217-43B7-A221-632F546D50C2}" dt="2023-12-06T04:11:47.130" v="549" actId="47"/>
        <pc:sldMkLst>
          <pc:docMk/>
          <pc:sldMk cId="884911560" sldId="320"/>
        </pc:sldMkLst>
      </pc:sldChg>
      <pc:sldChg chg="del">
        <pc:chgData name="Yoel Cerdas Villalobos" userId="c43c20ca-ad3b-4fcf-aaae-770cfce6c69a" providerId="ADAL" clId="{AC654329-A217-43B7-A221-632F546D50C2}" dt="2023-12-06T04:11:47.460" v="550" actId="47"/>
        <pc:sldMkLst>
          <pc:docMk/>
          <pc:sldMk cId="3691104899" sldId="321"/>
        </pc:sldMkLst>
      </pc:sldChg>
      <pc:sldChg chg="del">
        <pc:chgData name="Yoel Cerdas Villalobos" userId="c43c20ca-ad3b-4fcf-aaae-770cfce6c69a" providerId="ADAL" clId="{AC654329-A217-43B7-A221-632F546D50C2}" dt="2023-12-06T04:11:48.025" v="551" actId="47"/>
        <pc:sldMkLst>
          <pc:docMk/>
          <pc:sldMk cId="252255786" sldId="322"/>
        </pc:sldMkLst>
      </pc:sldChg>
      <pc:sldChg chg="del">
        <pc:chgData name="Yoel Cerdas Villalobos" userId="c43c20ca-ad3b-4fcf-aaae-770cfce6c69a" providerId="ADAL" clId="{AC654329-A217-43B7-A221-632F546D50C2}" dt="2023-12-06T04:11:48.388" v="552" actId="47"/>
        <pc:sldMkLst>
          <pc:docMk/>
          <pc:sldMk cId="1291626228" sldId="323"/>
        </pc:sldMkLst>
      </pc:sldChg>
      <pc:sldChg chg="del">
        <pc:chgData name="Yoel Cerdas Villalobos" userId="c43c20ca-ad3b-4fcf-aaae-770cfce6c69a" providerId="ADAL" clId="{AC654329-A217-43B7-A221-632F546D50C2}" dt="2023-12-06T04:11:48.812" v="553" actId="47"/>
        <pc:sldMkLst>
          <pc:docMk/>
          <pc:sldMk cId="2928653195" sldId="324"/>
        </pc:sldMkLst>
      </pc:sldChg>
      <pc:sldChg chg="del">
        <pc:chgData name="Yoel Cerdas Villalobos" userId="c43c20ca-ad3b-4fcf-aaae-770cfce6c69a" providerId="ADAL" clId="{AC654329-A217-43B7-A221-632F546D50C2}" dt="2023-12-06T04:11:49.156" v="554" actId="47"/>
        <pc:sldMkLst>
          <pc:docMk/>
          <pc:sldMk cId="1123757866" sldId="325"/>
        </pc:sldMkLst>
      </pc:sldChg>
      <pc:sldChg chg="del">
        <pc:chgData name="Yoel Cerdas Villalobos" userId="c43c20ca-ad3b-4fcf-aaae-770cfce6c69a" providerId="ADAL" clId="{AC654329-A217-43B7-A221-632F546D50C2}" dt="2023-12-06T04:11:49.502" v="555" actId="47"/>
        <pc:sldMkLst>
          <pc:docMk/>
          <pc:sldMk cId="3690680623" sldId="326"/>
        </pc:sldMkLst>
      </pc:sldChg>
      <pc:sldChg chg="del">
        <pc:chgData name="Yoel Cerdas Villalobos" userId="c43c20ca-ad3b-4fcf-aaae-770cfce6c69a" providerId="ADAL" clId="{AC654329-A217-43B7-A221-632F546D50C2}" dt="2023-12-06T04:11:49.911" v="556" actId="47"/>
        <pc:sldMkLst>
          <pc:docMk/>
          <pc:sldMk cId="2865072268" sldId="327"/>
        </pc:sldMkLst>
      </pc:sldChg>
      <pc:sldChg chg="del">
        <pc:chgData name="Yoel Cerdas Villalobos" userId="c43c20ca-ad3b-4fcf-aaae-770cfce6c69a" providerId="ADAL" clId="{AC654329-A217-43B7-A221-632F546D50C2}" dt="2023-12-06T04:11:50.413" v="557" actId="47"/>
        <pc:sldMkLst>
          <pc:docMk/>
          <pc:sldMk cId="3284938030" sldId="328"/>
        </pc:sldMkLst>
      </pc:sldChg>
      <pc:sldChg chg="del">
        <pc:chgData name="Yoel Cerdas Villalobos" userId="c43c20ca-ad3b-4fcf-aaae-770cfce6c69a" providerId="ADAL" clId="{AC654329-A217-43B7-A221-632F546D50C2}" dt="2023-12-06T04:11:50.774" v="558" actId="47"/>
        <pc:sldMkLst>
          <pc:docMk/>
          <pc:sldMk cId="2615594979" sldId="329"/>
        </pc:sldMkLst>
      </pc:sldChg>
      <pc:sldChg chg="del">
        <pc:chgData name="Yoel Cerdas Villalobos" userId="c43c20ca-ad3b-4fcf-aaae-770cfce6c69a" providerId="ADAL" clId="{AC654329-A217-43B7-A221-632F546D50C2}" dt="2023-12-06T04:11:51.167" v="559" actId="47"/>
        <pc:sldMkLst>
          <pc:docMk/>
          <pc:sldMk cId="1094103644" sldId="330"/>
        </pc:sldMkLst>
      </pc:sldChg>
      <pc:sldChg chg="del">
        <pc:chgData name="Yoel Cerdas Villalobos" userId="c43c20ca-ad3b-4fcf-aaae-770cfce6c69a" providerId="ADAL" clId="{AC654329-A217-43B7-A221-632F546D50C2}" dt="2023-12-06T04:11:51.733" v="560" actId="47"/>
        <pc:sldMkLst>
          <pc:docMk/>
          <pc:sldMk cId="668451703" sldId="331"/>
        </pc:sldMkLst>
      </pc:sldChg>
      <pc:sldChg chg="del">
        <pc:chgData name="Yoel Cerdas Villalobos" userId="c43c20ca-ad3b-4fcf-aaae-770cfce6c69a" providerId="ADAL" clId="{AC654329-A217-43B7-A221-632F546D50C2}" dt="2023-12-06T04:11:52.047" v="561" actId="47"/>
        <pc:sldMkLst>
          <pc:docMk/>
          <pc:sldMk cId="1330553648" sldId="332"/>
        </pc:sldMkLst>
      </pc:sldChg>
      <pc:sldChg chg="del">
        <pc:chgData name="Yoel Cerdas Villalobos" userId="c43c20ca-ad3b-4fcf-aaae-770cfce6c69a" providerId="ADAL" clId="{AC654329-A217-43B7-A221-632F546D50C2}" dt="2023-12-06T04:11:52.408" v="562" actId="47"/>
        <pc:sldMkLst>
          <pc:docMk/>
          <pc:sldMk cId="3545539023" sldId="333"/>
        </pc:sldMkLst>
      </pc:sldChg>
      <pc:sldChg chg="delSp modSp add mod">
        <pc:chgData name="Yoel Cerdas Villalobos" userId="c43c20ca-ad3b-4fcf-aaae-770cfce6c69a" providerId="ADAL" clId="{AC654329-A217-43B7-A221-632F546D50C2}" dt="2023-12-05T15:10:55.964" v="38" actId="478"/>
        <pc:sldMkLst>
          <pc:docMk/>
          <pc:sldMk cId="1028008692" sldId="334"/>
        </pc:sldMkLst>
        <pc:spChg chg="mod">
          <ac:chgData name="Yoel Cerdas Villalobos" userId="c43c20ca-ad3b-4fcf-aaae-770cfce6c69a" providerId="ADAL" clId="{AC654329-A217-43B7-A221-632F546D50C2}" dt="2023-12-05T15:09:33.467" v="31" actId="20577"/>
          <ac:spMkLst>
            <pc:docMk/>
            <pc:sldMk cId="1028008692" sldId="334"/>
            <ac:spMk id="6" creationId="{00000000-0000-0000-0000-000000000000}"/>
          </ac:spMkLst>
        </pc:spChg>
        <pc:spChg chg="mod">
          <ac:chgData name="Yoel Cerdas Villalobos" userId="c43c20ca-ad3b-4fcf-aaae-770cfce6c69a" providerId="ADAL" clId="{AC654329-A217-43B7-A221-632F546D50C2}" dt="2023-12-05T15:10:53.618" v="37" actId="20577"/>
          <ac:spMkLst>
            <pc:docMk/>
            <pc:sldMk cId="1028008692" sldId="334"/>
            <ac:spMk id="9" creationId="{00000000-0000-0000-0000-000000000000}"/>
          </ac:spMkLst>
        </pc:spChg>
        <pc:spChg chg="del">
          <ac:chgData name="Yoel Cerdas Villalobos" userId="c43c20ca-ad3b-4fcf-aaae-770cfce6c69a" providerId="ADAL" clId="{AC654329-A217-43B7-A221-632F546D50C2}" dt="2023-12-05T15:10:55.964" v="38" actId="478"/>
          <ac:spMkLst>
            <pc:docMk/>
            <pc:sldMk cId="1028008692" sldId="334"/>
            <ac:spMk id="12" creationId="{7FADAC05-F0A4-C26B-2245-1914C71189DB}"/>
          </ac:spMkLst>
        </pc:spChg>
      </pc:sldChg>
      <pc:sldChg chg="modSp add mod">
        <pc:chgData name="Yoel Cerdas Villalobos" userId="c43c20ca-ad3b-4fcf-aaae-770cfce6c69a" providerId="ADAL" clId="{AC654329-A217-43B7-A221-632F546D50C2}" dt="2023-12-05T15:14:41.216" v="51" actId="113"/>
        <pc:sldMkLst>
          <pc:docMk/>
          <pc:sldMk cId="558841951" sldId="335"/>
        </pc:sldMkLst>
        <pc:spChg chg="mod">
          <ac:chgData name="Yoel Cerdas Villalobos" userId="c43c20ca-ad3b-4fcf-aaae-770cfce6c69a" providerId="ADAL" clId="{AC654329-A217-43B7-A221-632F546D50C2}" dt="2023-12-05T15:11:48.801" v="42" actId="20577"/>
          <ac:spMkLst>
            <pc:docMk/>
            <pc:sldMk cId="558841951" sldId="335"/>
            <ac:spMk id="6" creationId="{00000000-0000-0000-0000-000000000000}"/>
          </ac:spMkLst>
        </pc:spChg>
        <pc:spChg chg="mod">
          <ac:chgData name="Yoel Cerdas Villalobos" userId="c43c20ca-ad3b-4fcf-aaae-770cfce6c69a" providerId="ADAL" clId="{AC654329-A217-43B7-A221-632F546D50C2}" dt="2023-12-05T15:14:41.216" v="51" actId="113"/>
          <ac:spMkLst>
            <pc:docMk/>
            <pc:sldMk cId="558841951" sldId="335"/>
            <ac:spMk id="9" creationId="{00000000-0000-0000-0000-000000000000}"/>
          </ac:spMkLst>
        </pc:spChg>
      </pc:sldChg>
      <pc:sldChg chg="add">
        <pc:chgData name="Yoel Cerdas Villalobos" userId="c43c20ca-ad3b-4fcf-aaae-770cfce6c69a" providerId="ADAL" clId="{AC654329-A217-43B7-A221-632F546D50C2}" dt="2023-12-05T15:38:49.392" v="71" actId="2890"/>
        <pc:sldMkLst>
          <pc:docMk/>
          <pc:sldMk cId="1006677227" sldId="336"/>
        </pc:sldMkLst>
      </pc:sldChg>
      <pc:sldChg chg="modSp add mod">
        <pc:chgData name="Yoel Cerdas Villalobos" userId="c43c20ca-ad3b-4fcf-aaae-770cfce6c69a" providerId="ADAL" clId="{AC654329-A217-43B7-A221-632F546D50C2}" dt="2023-12-05T16:04:55.671" v="98" actId="113"/>
        <pc:sldMkLst>
          <pc:docMk/>
          <pc:sldMk cId="253769589" sldId="337"/>
        </pc:sldMkLst>
        <pc:spChg chg="mod">
          <ac:chgData name="Yoel Cerdas Villalobos" userId="c43c20ca-ad3b-4fcf-aaae-770cfce6c69a" providerId="ADAL" clId="{AC654329-A217-43B7-A221-632F546D50C2}" dt="2023-12-05T16:04:55.671" v="98" actId="113"/>
          <ac:spMkLst>
            <pc:docMk/>
            <pc:sldMk cId="253769589" sldId="337"/>
            <ac:spMk id="3" creationId="{96EB5798-A3D4-74F0-AD4D-224FC9C3651C}"/>
          </ac:spMkLst>
        </pc:spChg>
      </pc:sldChg>
      <pc:sldChg chg="modSp add mod">
        <pc:chgData name="Yoel Cerdas Villalobos" userId="c43c20ca-ad3b-4fcf-aaae-770cfce6c69a" providerId="ADAL" clId="{AC654329-A217-43B7-A221-632F546D50C2}" dt="2023-12-06T01:56:32.739" v="168" actId="20577"/>
        <pc:sldMkLst>
          <pc:docMk/>
          <pc:sldMk cId="3632252483" sldId="338"/>
        </pc:sldMkLst>
        <pc:spChg chg="mod">
          <ac:chgData name="Yoel Cerdas Villalobos" userId="c43c20ca-ad3b-4fcf-aaae-770cfce6c69a" providerId="ADAL" clId="{AC654329-A217-43B7-A221-632F546D50C2}" dt="2023-12-06T01:56:04.236" v="160" actId="20577"/>
          <ac:spMkLst>
            <pc:docMk/>
            <pc:sldMk cId="3632252483" sldId="338"/>
            <ac:spMk id="14" creationId="{00000000-0000-0000-0000-000000000000}"/>
          </ac:spMkLst>
        </pc:spChg>
        <pc:spChg chg="mod">
          <ac:chgData name="Yoel Cerdas Villalobos" userId="c43c20ca-ad3b-4fcf-aaae-770cfce6c69a" providerId="ADAL" clId="{AC654329-A217-43B7-A221-632F546D50C2}" dt="2023-12-06T01:56:32.739" v="168" actId="20577"/>
          <ac:spMkLst>
            <pc:docMk/>
            <pc:sldMk cId="3632252483" sldId="338"/>
            <ac:spMk id="15" creationId="{00000000-0000-0000-0000-000000000000}"/>
          </ac:spMkLst>
        </pc:spChg>
      </pc:sldChg>
      <pc:sldChg chg="modSp add mod">
        <pc:chgData name="Yoel Cerdas Villalobos" userId="c43c20ca-ad3b-4fcf-aaae-770cfce6c69a" providerId="ADAL" clId="{AC654329-A217-43B7-A221-632F546D50C2}" dt="2023-12-06T02:18:13.947" v="209" actId="20577"/>
        <pc:sldMkLst>
          <pc:docMk/>
          <pc:sldMk cId="3803760385" sldId="339"/>
        </pc:sldMkLst>
        <pc:spChg chg="mod">
          <ac:chgData name="Yoel Cerdas Villalobos" userId="c43c20ca-ad3b-4fcf-aaae-770cfce6c69a" providerId="ADAL" clId="{AC654329-A217-43B7-A221-632F546D50C2}" dt="2023-12-06T02:18:13.947" v="209" actId="20577"/>
          <ac:spMkLst>
            <pc:docMk/>
            <pc:sldMk cId="3803760385" sldId="339"/>
            <ac:spMk id="14" creationId="{00000000-0000-0000-0000-000000000000}"/>
          </ac:spMkLst>
        </pc:spChg>
        <pc:spChg chg="mod">
          <ac:chgData name="Yoel Cerdas Villalobos" userId="c43c20ca-ad3b-4fcf-aaae-770cfce6c69a" providerId="ADAL" clId="{AC654329-A217-43B7-A221-632F546D50C2}" dt="2023-12-06T01:59:39.254" v="179" actId="20577"/>
          <ac:spMkLst>
            <pc:docMk/>
            <pc:sldMk cId="3803760385" sldId="339"/>
            <ac:spMk id="15" creationId="{00000000-0000-0000-0000-000000000000}"/>
          </ac:spMkLst>
        </pc:spChg>
      </pc:sldChg>
      <pc:sldChg chg="modSp add mod">
        <pc:chgData name="Yoel Cerdas Villalobos" userId="c43c20ca-ad3b-4fcf-aaae-770cfce6c69a" providerId="ADAL" clId="{AC654329-A217-43B7-A221-632F546D50C2}" dt="2023-12-06T02:18:59.441" v="226" actId="20577"/>
        <pc:sldMkLst>
          <pc:docMk/>
          <pc:sldMk cId="309381338" sldId="340"/>
        </pc:sldMkLst>
        <pc:spChg chg="mod">
          <ac:chgData name="Yoel Cerdas Villalobos" userId="c43c20ca-ad3b-4fcf-aaae-770cfce6c69a" providerId="ADAL" clId="{AC654329-A217-43B7-A221-632F546D50C2}" dt="2023-12-06T02:18:36.364" v="221" actId="6549"/>
          <ac:spMkLst>
            <pc:docMk/>
            <pc:sldMk cId="309381338" sldId="340"/>
            <ac:spMk id="14" creationId="{00000000-0000-0000-0000-000000000000}"/>
          </ac:spMkLst>
        </pc:spChg>
        <pc:spChg chg="mod">
          <ac:chgData name="Yoel Cerdas Villalobos" userId="c43c20ca-ad3b-4fcf-aaae-770cfce6c69a" providerId="ADAL" clId="{AC654329-A217-43B7-A221-632F546D50C2}" dt="2023-12-06T02:18:59.441" v="226" actId="20577"/>
          <ac:spMkLst>
            <pc:docMk/>
            <pc:sldMk cId="309381338" sldId="340"/>
            <ac:spMk id="15" creationId="{00000000-0000-0000-0000-000000000000}"/>
          </ac:spMkLst>
        </pc:spChg>
      </pc:sldChg>
      <pc:sldChg chg="addSp delSp modSp add mod">
        <pc:chgData name="Yoel Cerdas Villalobos" userId="c43c20ca-ad3b-4fcf-aaae-770cfce6c69a" providerId="ADAL" clId="{AC654329-A217-43B7-A221-632F546D50C2}" dt="2023-12-06T02:19:25.593" v="233" actId="1076"/>
        <pc:sldMkLst>
          <pc:docMk/>
          <pc:sldMk cId="2547697696" sldId="341"/>
        </pc:sldMkLst>
        <pc:spChg chg="add del mod">
          <ac:chgData name="Yoel Cerdas Villalobos" userId="c43c20ca-ad3b-4fcf-aaae-770cfce6c69a" providerId="ADAL" clId="{AC654329-A217-43B7-A221-632F546D50C2}" dt="2023-12-06T02:19:15.301" v="229" actId="478"/>
          <ac:spMkLst>
            <pc:docMk/>
            <pc:sldMk cId="2547697696" sldId="341"/>
            <ac:spMk id="9" creationId="{1FC832D1-EA92-95AD-7217-DE33BE051F45}"/>
          </ac:spMkLst>
        </pc:spChg>
        <pc:spChg chg="del">
          <ac:chgData name="Yoel Cerdas Villalobos" userId="c43c20ca-ad3b-4fcf-aaae-770cfce6c69a" providerId="ADAL" clId="{AC654329-A217-43B7-A221-632F546D50C2}" dt="2023-12-06T02:19:13.214" v="228" actId="478"/>
          <ac:spMkLst>
            <pc:docMk/>
            <pc:sldMk cId="2547697696" sldId="341"/>
            <ac:spMk id="15" creationId="{00000000-0000-0000-0000-000000000000}"/>
          </ac:spMkLst>
        </pc:spChg>
        <pc:picChg chg="add mod">
          <ac:chgData name="Yoel Cerdas Villalobos" userId="c43c20ca-ad3b-4fcf-aaae-770cfce6c69a" providerId="ADAL" clId="{AC654329-A217-43B7-A221-632F546D50C2}" dt="2023-12-06T02:19:25.593" v="233" actId="1076"/>
          <ac:picMkLst>
            <pc:docMk/>
            <pc:sldMk cId="2547697696" sldId="341"/>
            <ac:picMk id="1026" creationId="{94EDBE67-087B-A686-C0AA-A0E14B5CA2DA}"/>
          </ac:picMkLst>
        </pc:picChg>
      </pc:sldChg>
      <pc:sldChg chg="addSp delSp modSp add mod">
        <pc:chgData name="Yoel Cerdas Villalobos" userId="c43c20ca-ad3b-4fcf-aaae-770cfce6c69a" providerId="ADAL" clId="{AC654329-A217-43B7-A221-632F546D50C2}" dt="2023-12-06T02:21:32.164" v="253" actId="1076"/>
        <pc:sldMkLst>
          <pc:docMk/>
          <pc:sldMk cId="2424364655" sldId="342"/>
        </pc:sldMkLst>
        <pc:spChg chg="add mod">
          <ac:chgData name="Yoel Cerdas Villalobos" userId="c43c20ca-ad3b-4fcf-aaae-770cfce6c69a" providerId="ADAL" clId="{AC654329-A217-43B7-A221-632F546D50C2}" dt="2023-12-06T02:20:38.628" v="248" actId="20577"/>
          <ac:spMkLst>
            <pc:docMk/>
            <pc:sldMk cId="2424364655" sldId="342"/>
            <ac:spMk id="8" creationId="{29027072-E554-5150-7998-C5554C2F16E6}"/>
          </ac:spMkLst>
        </pc:spChg>
        <pc:spChg chg="mod">
          <ac:chgData name="Yoel Cerdas Villalobos" userId="c43c20ca-ad3b-4fcf-aaae-770cfce6c69a" providerId="ADAL" clId="{AC654329-A217-43B7-A221-632F546D50C2}" dt="2023-12-06T02:21:32.164" v="253" actId="1076"/>
          <ac:spMkLst>
            <pc:docMk/>
            <pc:sldMk cId="2424364655" sldId="342"/>
            <ac:spMk id="14" creationId="{00000000-0000-0000-0000-000000000000}"/>
          </ac:spMkLst>
        </pc:spChg>
        <pc:picChg chg="del">
          <ac:chgData name="Yoel Cerdas Villalobos" userId="c43c20ca-ad3b-4fcf-aaae-770cfce6c69a" providerId="ADAL" clId="{AC654329-A217-43B7-A221-632F546D50C2}" dt="2023-12-06T02:20:16.857" v="242" actId="478"/>
          <ac:picMkLst>
            <pc:docMk/>
            <pc:sldMk cId="2424364655" sldId="342"/>
            <ac:picMk id="1026" creationId="{94EDBE67-087B-A686-C0AA-A0E14B5CA2DA}"/>
          </ac:picMkLst>
        </pc:picChg>
      </pc:sldChg>
      <pc:sldChg chg="modSp add mod">
        <pc:chgData name="Yoel Cerdas Villalobos" userId="c43c20ca-ad3b-4fcf-aaae-770cfce6c69a" providerId="ADAL" clId="{AC654329-A217-43B7-A221-632F546D50C2}" dt="2023-12-06T02:30:15.016" v="269" actId="20577"/>
        <pc:sldMkLst>
          <pc:docMk/>
          <pc:sldMk cId="2016095936" sldId="343"/>
        </pc:sldMkLst>
        <pc:spChg chg="mod">
          <ac:chgData name="Yoel Cerdas Villalobos" userId="c43c20ca-ad3b-4fcf-aaae-770cfce6c69a" providerId="ADAL" clId="{AC654329-A217-43B7-A221-632F546D50C2}" dt="2023-12-06T02:30:15.016" v="269" actId="20577"/>
          <ac:spMkLst>
            <pc:docMk/>
            <pc:sldMk cId="2016095936" sldId="343"/>
            <ac:spMk id="8" creationId="{29027072-E554-5150-7998-C5554C2F16E6}"/>
          </ac:spMkLst>
        </pc:spChg>
        <pc:spChg chg="mod">
          <ac:chgData name="Yoel Cerdas Villalobos" userId="c43c20ca-ad3b-4fcf-aaae-770cfce6c69a" providerId="ADAL" clId="{AC654329-A217-43B7-A221-632F546D50C2}" dt="2023-12-06T02:21:23.815" v="252" actId="20577"/>
          <ac:spMkLst>
            <pc:docMk/>
            <pc:sldMk cId="2016095936" sldId="343"/>
            <ac:spMk id="14" creationId="{00000000-0000-0000-0000-000000000000}"/>
          </ac:spMkLst>
        </pc:spChg>
      </pc:sldChg>
      <pc:sldChg chg="modSp add mod">
        <pc:chgData name="Yoel Cerdas Villalobos" userId="c43c20ca-ad3b-4fcf-aaae-770cfce6c69a" providerId="ADAL" clId="{AC654329-A217-43B7-A221-632F546D50C2}" dt="2023-12-06T02:32:33.069" v="290" actId="6549"/>
        <pc:sldMkLst>
          <pc:docMk/>
          <pc:sldMk cId="1107230483" sldId="344"/>
        </pc:sldMkLst>
        <pc:spChg chg="mod">
          <ac:chgData name="Yoel Cerdas Villalobos" userId="c43c20ca-ad3b-4fcf-aaae-770cfce6c69a" providerId="ADAL" clId="{AC654329-A217-43B7-A221-632F546D50C2}" dt="2023-12-06T02:32:33.069" v="290" actId="6549"/>
          <ac:spMkLst>
            <pc:docMk/>
            <pc:sldMk cId="1107230483" sldId="344"/>
            <ac:spMk id="8" creationId="{29027072-E554-5150-7998-C5554C2F16E6}"/>
          </ac:spMkLst>
        </pc:spChg>
        <pc:spChg chg="mod">
          <ac:chgData name="Yoel Cerdas Villalobos" userId="c43c20ca-ad3b-4fcf-aaae-770cfce6c69a" providerId="ADAL" clId="{AC654329-A217-43B7-A221-632F546D50C2}" dt="2023-12-06T02:31:52" v="275" actId="20577"/>
          <ac:spMkLst>
            <pc:docMk/>
            <pc:sldMk cId="1107230483" sldId="344"/>
            <ac:spMk id="14" creationId="{00000000-0000-0000-0000-000000000000}"/>
          </ac:spMkLst>
        </pc:spChg>
      </pc:sldChg>
      <pc:sldChg chg="modSp add mod">
        <pc:chgData name="Yoel Cerdas Villalobos" userId="c43c20ca-ad3b-4fcf-aaae-770cfce6c69a" providerId="ADAL" clId="{AC654329-A217-43B7-A221-632F546D50C2}" dt="2023-12-06T02:33:30.103" v="302" actId="20577"/>
        <pc:sldMkLst>
          <pc:docMk/>
          <pc:sldMk cId="285048723" sldId="345"/>
        </pc:sldMkLst>
        <pc:spChg chg="mod">
          <ac:chgData name="Yoel Cerdas Villalobos" userId="c43c20ca-ad3b-4fcf-aaae-770cfce6c69a" providerId="ADAL" clId="{AC654329-A217-43B7-A221-632F546D50C2}" dt="2023-12-06T02:33:30.103" v="302" actId="20577"/>
          <ac:spMkLst>
            <pc:docMk/>
            <pc:sldMk cId="285048723" sldId="345"/>
            <ac:spMk id="8" creationId="{29027072-E554-5150-7998-C5554C2F16E6}"/>
          </ac:spMkLst>
        </pc:spChg>
        <pc:spChg chg="mod">
          <ac:chgData name="Yoel Cerdas Villalobos" userId="c43c20ca-ad3b-4fcf-aaae-770cfce6c69a" providerId="ADAL" clId="{AC654329-A217-43B7-A221-632F546D50C2}" dt="2023-12-06T02:33:06.113" v="294" actId="20577"/>
          <ac:spMkLst>
            <pc:docMk/>
            <pc:sldMk cId="285048723" sldId="345"/>
            <ac:spMk id="14" creationId="{00000000-0000-0000-0000-000000000000}"/>
          </ac:spMkLst>
        </pc:spChg>
      </pc:sldChg>
      <pc:sldChg chg="addSp delSp modSp add mod">
        <pc:chgData name="Yoel Cerdas Villalobos" userId="c43c20ca-ad3b-4fcf-aaae-770cfce6c69a" providerId="ADAL" clId="{AC654329-A217-43B7-A221-632F546D50C2}" dt="2023-12-06T02:34:54.674" v="310" actId="20577"/>
        <pc:sldMkLst>
          <pc:docMk/>
          <pc:sldMk cId="2278577938" sldId="346"/>
        </pc:sldMkLst>
        <pc:spChg chg="del">
          <ac:chgData name="Yoel Cerdas Villalobos" userId="c43c20ca-ad3b-4fcf-aaae-770cfce6c69a" providerId="ADAL" clId="{AC654329-A217-43B7-A221-632F546D50C2}" dt="2023-12-06T02:34:34.063" v="304" actId="478"/>
          <ac:spMkLst>
            <pc:docMk/>
            <pc:sldMk cId="2278577938" sldId="346"/>
            <ac:spMk id="8" creationId="{29027072-E554-5150-7998-C5554C2F16E6}"/>
          </ac:spMkLst>
        </pc:spChg>
        <pc:spChg chg="mod">
          <ac:chgData name="Yoel Cerdas Villalobos" userId="c43c20ca-ad3b-4fcf-aaae-770cfce6c69a" providerId="ADAL" clId="{AC654329-A217-43B7-A221-632F546D50C2}" dt="2023-12-06T02:34:54.674" v="310" actId="20577"/>
          <ac:spMkLst>
            <pc:docMk/>
            <pc:sldMk cId="2278577938" sldId="346"/>
            <ac:spMk id="14" creationId="{00000000-0000-0000-0000-000000000000}"/>
          </ac:spMkLst>
        </pc:spChg>
        <pc:picChg chg="add mod">
          <ac:chgData name="Yoel Cerdas Villalobos" userId="c43c20ca-ad3b-4fcf-aaae-770cfce6c69a" providerId="ADAL" clId="{AC654329-A217-43B7-A221-632F546D50C2}" dt="2023-12-06T02:34:38.643" v="307" actId="14100"/>
          <ac:picMkLst>
            <pc:docMk/>
            <pc:sldMk cId="2278577938" sldId="346"/>
            <ac:picMk id="10" creationId="{25BADC54-7344-429F-1C38-2D0D1A6580B9}"/>
          </ac:picMkLst>
        </pc:picChg>
      </pc:sldChg>
      <pc:sldChg chg="addSp delSp modSp add mod">
        <pc:chgData name="Yoel Cerdas Villalobos" userId="c43c20ca-ad3b-4fcf-aaae-770cfce6c69a" providerId="ADAL" clId="{AC654329-A217-43B7-A221-632F546D50C2}" dt="2023-12-06T02:36:33.331" v="326" actId="403"/>
        <pc:sldMkLst>
          <pc:docMk/>
          <pc:sldMk cId="2518189868" sldId="347"/>
        </pc:sldMkLst>
        <pc:spChg chg="add mod">
          <ac:chgData name="Yoel Cerdas Villalobos" userId="c43c20ca-ad3b-4fcf-aaae-770cfce6c69a" providerId="ADAL" clId="{AC654329-A217-43B7-A221-632F546D50C2}" dt="2023-12-06T02:36:33.331" v="326" actId="403"/>
          <ac:spMkLst>
            <pc:docMk/>
            <pc:sldMk cId="2518189868" sldId="347"/>
            <ac:spMk id="8" creationId="{BED40854-BCEE-4667-1BAE-132F8D4AFDE2}"/>
          </ac:spMkLst>
        </pc:spChg>
        <pc:spChg chg="mod">
          <ac:chgData name="Yoel Cerdas Villalobos" userId="c43c20ca-ad3b-4fcf-aaae-770cfce6c69a" providerId="ADAL" clId="{AC654329-A217-43B7-A221-632F546D50C2}" dt="2023-12-06T02:35:46.075" v="317" actId="14100"/>
          <ac:spMkLst>
            <pc:docMk/>
            <pc:sldMk cId="2518189868" sldId="347"/>
            <ac:spMk id="14" creationId="{00000000-0000-0000-0000-000000000000}"/>
          </ac:spMkLst>
        </pc:spChg>
        <pc:picChg chg="del">
          <ac:chgData name="Yoel Cerdas Villalobos" userId="c43c20ca-ad3b-4fcf-aaae-770cfce6c69a" providerId="ADAL" clId="{AC654329-A217-43B7-A221-632F546D50C2}" dt="2023-12-06T02:35:39.956" v="316" actId="478"/>
          <ac:picMkLst>
            <pc:docMk/>
            <pc:sldMk cId="2518189868" sldId="347"/>
            <ac:picMk id="10" creationId="{25BADC54-7344-429F-1C38-2D0D1A6580B9}"/>
          </ac:picMkLst>
        </pc:picChg>
      </pc:sldChg>
      <pc:sldChg chg="modSp add mod">
        <pc:chgData name="Yoel Cerdas Villalobos" userId="c43c20ca-ad3b-4fcf-aaae-770cfce6c69a" providerId="ADAL" clId="{AC654329-A217-43B7-A221-632F546D50C2}" dt="2023-12-06T02:39:08.083" v="347" actId="1076"/>
        <pc:sldMkLst>
          <pc:docMk/>
          <pc:sldMk cId="345519463" sldId="348"/>
        </pc:sldMkLst>
        <pc:spChg chg="mod">
          <ac:chgData name="Yoel Cerdas Villalobos" userId="c43c20ca-ad3b-4fcf-aaae-770cfce6c69a" providerId="ADAL" clId="{AC654329-A217-43B7-A221-632F546D50C2}" dt="2023-12-06T02:39:08.083" v="347" actId="1076"/>
          <ac:spMkLst>
            <pc:docMk/>
            <pc:sldMk cId="345519463" sldId="348"/>
            <ac:spMk id="8" creationId="{BED40854-BCEE-4667-1BAE-132F8D4AFDE2}"/>
          </ac:spMkLst>
        </pc:spChg>
        <pc:spChg chg="mod">
          <ac:chgData name="Yoel Cerdas Villalobos" userId="c43c20ca-ad3b-4fcf-aaae-770cfce6c69a" providerId="ADAL" clId="{AC654329-A217-43B7-A221-632F546D50C2}" dt="2023-12-06T02:37:14.918" v="337" actId="20577"/>
          <ac:spMkLst>
            <pc:docMk/>
            <pc:sldMk cId="345519463" sldId="348"/>
            <ac:spMk id="14" creationId="{00000000-0000-0000-0000-000000000000}"/>
          </ac:spMkLst>
        </pc:spChg>
      </pc:sldChg>
      <pc:sldChg chg="modSp add mod">
        <pc:chgData name="Yoel Cerdas Villalobos" userId="c43c20ca-ad3b-4fcf-aaae-770cfce6c69a" providerId="ADAL" clId="{AC654329-A217-43B7-A221-632F546D50C2}" dt="2023-12-06T02:40:42.902" v="359" actId="6549"/>
        <pc:sldMkLst>
          <pc:docMk/>
          <pc:sldMk cId="610458331" sldId="349"/>
        </pc:sldMkLst>
        <pc:spChg chg="mod">
          <ac:chgData name="Yoel Cerdas Villalobos" userId="c43c20ca-ad3b-4fcf-aaae-770cfce6c69a" providerId="ADAL" clId="{AC654329-A217-43B7-A221-632F546D50C2}" dt="2023-12-06T02:40:42.902" v="359" actId="6549"/>
          <ac:spMkLst>
            <pc:docMk/>
            <pc:sldMk cId="610458331" sldId="349"/>
            <ac:spMk id="8" creationId="{BED40854-BCEE-4667-1BAE-132F8D4AFDE2}"/>
          </ac:spMkLst>
        </pc:spChg>
        <pc:spChg chg="mod">
          <ac:chgData name="Yoel Cerdas Villalobos" userId="c43c20ca-ad3b-4fcf-aaae-770cfce6c69a" providerId="ADAL" clId="{AC654329-A217-43B7-A221-632F546D50C2}" dt="2023-12-06T02:40:10.019" v="351" actId="20577"/>
          <ac:spMkLst>
            <pc:docMk/>
            <pc:sldMk cId="610458331" sldId="349"/>
            <ac:spMk id="14" creationId="{00000000-0000-0000-0000-000000000000}"/>
          </ac:spMkLst>
        </pc:spChg>
      </pc:sldChg>
      <pc:sldChg chg="add">
        <pc:chgData name="Yoel Cerdas Villalobos" userId="c43c20ca-ad3b-4fcf-aaae-770cfce6c69a" providerId="ADAL" clId="{AC654329-A217-43B7-A221-632F546D50C2}" dt="2023-12-06T02:44:16.502" v="384" actId="2890"/>
        <pc:sldMkLst>
          <pc:docMk/>
          <pc:sldMk cId="4245171600" sldId="350"/>
        </pc:sldMkLst>
      </pc:sldChg>
      <pc:sldChg chg="addSp delSp modSp add mod">
        <pc:chgData name="Yoel Cerdas Villalobos" userId="c43c20ca-ad3b-4fcf-aaae-770cfce6c69a" providerId="ADAL" clId="{AC654329-A217-43B7-A221-632F546D50C2}" dt="2023-12-06T02:45:44.817" v="393" actId="1076"/>
        <pc:sldMkLst>
          <pc:docMk/>
          <pc:sldMk cId="2599092879" sldId="351"/>
        </pc:sldMkLst>
        <pc:picChg chg="del">
          <ac:chgData name="Yoel Cerdas Villalobos" userId="c43c20ca-ad3b-4fcf-aaae-770cfce6c69a" providerId="ADAL" clId="{AC654329-A217-43B7-A221-632F546D50C2}" dt="2023-12-06T02:45:21.848" v="386" actId="478"/>
          <ac:picMkLst>
            <pc:docMk/>
            <pc:sldMk cId="2599092879" sldId="351"/>
            <ac:picMk id="9" creationId="{84FC2907-F3AD-8AA2-C419-2A9BB625BE30}"/>
          </ac:picMkLst>
        </pc:picChg>
        <pc:picChg chg="add del mod">
          <ac:chgData name="Yoel Cerdas Villalobos" userId="c43c20ca-ad3b-4fcf-aaae-770cfce6c69a" providerId="ADAL" clId="{AC654329-A217-43B7-A221-632F546D50C2}" dt="2023-12-06T02:45:30.047" v="390" actId="478"/>
          <ac:picMkLst>
            <pc:docMk/>
            <pc:sldMk cId="2599092879" sldId="351"/>
            <ac:picMk id="10" creationId="{7D956D0A-6DEE-9CF4-5BF1-836F102F2866}"/>
          </ac:picMkLst>
        </pc:picChg>
        <pc:picChg chg="add mod">
          <ac:chgData name="Yoel Cerdas Villalobos" userId="c43c20ca-ad3b-4fcf-aaae-770cfce6c69a" providerId="ADAL" clId="{AC654329-A217-43B7-A221-632F546D50C2}" dt="2023-12-06T02:45:44.817" v="393" actId="1076"/>
          <ac:picMkLst>
            <pc:docMk/>
            <pc:sldMk cId="2599092879" sldId="351"/>
            <ac:picMk id="12" creationId="{B8B4D4FB-F189-06EE-EB2D-A21A75D0360A}"/>
          </ac:picMkLst>
        </pc:picChg>
      </pc:sldChg>
      <pc:sldChg chg="addSp delSp modSp add mod">
        <pc:chgData name="Yoel Cerdas Villalobos" userId="c43c20ca-ad3b-4fcf-aaae-770cfce6c69a" providerId="ADAL" clId="{AC654329-A217-43B7-A221-632F546D50C2}" dt="2023-12-06T02:46:03.735" v="398" actId="1076"/>
        <pc:sldMkLst>
          <pc:docMk/>
          <pc:sldMk cId="2847223614" sldId="352"/>
        </pc:sldMkLst>
        <pc:picChg chg="add mod">
          <ac:chgData name="Yoel Cerdas Villalobos" userId="c43c20ca-ad3b-4fcf-aaae-770cfce6c69a" providerId="ADAL" clId="{AC654329-A217-43B7-A221-632F546D50C2}" dt="2023-12-06T02:46:03.735" v="398" actId="1076"/>
          <ac:picMkLst>
            <pc:docMk/>
            <pc:sldMk cId="2847223614" sldId="352"/>
            <ac:picMk id="9" creationId="{23D06118-B6F1-7F94-6F00-FE5CC4245F5E}"/>
          </ac:picMkLst>
        </pc:picChg>
        <pc:picChg chg="del">
          <ac:chgData name="Yoel Cerdas Villalobos" userId="c43c20ca-ad3b-4fcf-aaae-770cfce6c69a" providerId="ADAL" clId="{AC654329-A217-43B7-A221-632F546D50C2}" dt="2023-12-06T02:46:00.449" v="395" actId="478"/>
          <ac:picMkLst>
            <pc:docMk/>
            <pc:sldMk cId="2847223614" sldId="352"/>
            <ac:picMk id="12" creationId="{B8B4D4FB-F189-06EE-EB2D-A21A75D0360A}"/>
          </ac:picMkLst>
        </pc:picChg>
      </pc:sldChg>
      <pc:sldChg chg="addSp delSp modSp add mod">
        <pc:chgData name="Yoel Cerdas Villalobos" userId="c43c20ca-ad3b-4fcf-aaae-770cfce6c69a" providerId="ADAL" clId="{AC654329-A217-43B7-A221-632F546D50C2}" dt="2023-12-06T02:48:42.303" v="416" actId="20577"/>
        <pc:sldMkLst>
          <pc:docMk/>
          <pc:sldMk cId="3767869595" sldId="353"/>
        </pc:sldMkLst>
        <pc:spChg chg="add mod">
          <ac:chgData name="Yoel Cerdas Villalobos" userId="c43c20ca-ad3b-4fcf-aaae-770cfce6c69a" providerId="ADAL" clId="{AC654329-A217-43B7-A221-632F546D50C2}" dt="2023-12-06T02:48:42.303" v="416" actId="20577"/>
          <ac:spMkLst>
            <pc:docMk/>
            <pc:sldMk cId="3767869595" sldId="353"/>
            <ac:spMk id="8" creationId="{93E6523E-C167-5468-8389-00B1E4AE4C13}"/>
          </ac:spMkLst>
        </pc:spChg>
        <pc:spChg chg="mod">
          <ac:chgData name="Yoel Cerdas Villalobos" userId="c43c20ca-ad3b-4fcf-aaae-770cfce6c69a" providerId="ADAL" clId="{AC654329-A217-43B7-A221-632F546D50C2}" dt="2023-12-06T02:48:01.658" v="406" actId="6549"/>
          <ac:spMkLst>
            <pc:docMk/>
            <pc:sldMk cId="3767869595" sldId="353"/>
            <ac:spMk id="14" creationId="{00000000-0000-0000-0000-000000000000}"/>
          </ac:spMkLst>
        </pc:spChg>
        <pc:picChg chg="del">
          <ac:chgData name="Yoel Cerdas Villalobos" userId="c43c20ca-ad3b-4fcf-aaae-770cfce6c69a" providerId="ADAL" clId="{AC654329-A217-43B7-A221-632F546D50C2}" dt="2023-12-06T02:48:02.961" v="407" actId="478"/>
          <ac:picMkLst>
            <pc:docMk/>
            <pc:sldMk cId="3767869595" sldId="353"/>
            <ac:picMk id="9" creationId="{23D06118-B6F1-7F94-6F00-FE5CC4245F5E}"/>
          </ac:picMkLst>
        </pc:picChg>
      </pc:sldChg>
      <pc:sldChg chg="addSp delSp modSp add mod">
        <pc:chgData name="Yoel Cerdas Villalobos" userId="c43c20ca-ad3b-4fcf-aaae-770cfce6c69a" providerId="ADAL" clId="{AC654329-A217-43B7-A221-632F546D50C2}" dt="2023-12-06T02:51:37.309" v="426" actId="1076"/>
        <pc:sldMkLst>
          <pc:docMk/>
          <pc:sldMk cId="3908331412" sldId="354"/>
        </pc:sldMkLst>
        <pc:spChg chg="del">
          <ac:chgData name="Yoel Cerdas Villalobos" userId="c43c20ca-ad3b-4fcf-aaae-770cfce6c69a" providerId="ADAL" clId="{AC654329-A217-43B7-A221-632F546D50C2}" dt="2023-12-06T02:51:27.576" v="421" actId="478"/>
          <ac:spMkLst>
            <pc:docMk/>
            <pc:sldMk cId="3908331412" sldId="354"/>
            <ac:spMk id="8" creationId="{93E6523E-C167-5468-8389-00B1E4AE4C13}"/>
          </ac:spMkLst>
        </pc:spChg>
        <pc:spChg chg="mod">
          <ac:chgData name="Yoel Cerdas Villalobos" userId="c43c20ca-ad3b-4fcf-aaae-770cfce6c69a" providerId="ADAL" clId="{AC654329-A217-43B7-A221-632F546D50C2}" dt="2023-12-06T02:48:58.585" v="420" actId="20577"/>
          <ac:spMkLst>
            <pc:docMk/>
            <pc:sldMk cId="3908331412" sldId="354"/>
            <ac:spMk id="14" creationId="{00000000-0000-0000-0000-000000000000}"/>
          </ac:spMkLst>
        </pc:spChg>
        <pc:picChg chg="add mod">
          <ac:chgData name="Yoel Cerdas Villalobos" userId="c43c20ca-ad3b-4fcf-aaae-770cfce6c69a" providerId="ADAL" clId="{AC654329-A217-43B7-A221-632F546D50C2}" dt="2023-12-06T02:51:37.309" v="426" actId="1076"/>
          <ac:picMkLst>
            <pc:docMk/>
            <pc:sldMk cId="3908331412" sldId="354"/>
            <ac:picMk id="10" creationId="{7631A7DE-9CEC-0AB7-4678-50D7559DE8C5}"/>
          </ac:picMkLst>
        </pc:picChg>
      </pc:sldChg>
      <pc:sldChg chg="addSp delSp modSp add mod">
        <pc:chgData name="Yoel Cerdas Villalobos" userId="c43c20ca-ad3b-4fcf-aaae-770cfce6c69a" providerId="ADAL" clId="{AC654329-A217-43B7-A221-632F546D50C2}" dt="2023-12-06T04:03:45.923" v="465" actId="14100"/>
        <pc:sldMkLst>
          <pc:docMk/>
          <pc:sldMk cId="1747083109" sldId="355"/>
        </pc:sldMkLst>
        <pc:grpChg chg="del">
          <ac:chgData name="Yoel Cerdas Villalobos" userId="c43c20ca-ad3b-4fcf-aaae-770cfce6c69a" providerId="ADAL" clId="{AC654329-A217-43B7-A221-632F546D50C2}" dt="2023-12-06T04:03:19.114" v="460" actId="478"/>
          <ac:grpSpMkLst>
            <pc:docMk/>
            <pc:sldMk cId="1747083109" sldId="355"/>
            <ac:grpSpMk id="3" creationId="{00000000-0000-0000-0000-000000000000}"/>
          </ac:grpSpMkLst>
        </pc:grpChg>
        <pc:picChg chg="add del mod">
          <ac:chgData name="Yoel Cerdas Villalobos" userId="c43c20ca-ad3b-4fcf-aaae-770cfce6c69a" providerId="ADAL" clId="{AC654329-A217-43B7-A221-632F546D50C2}" dt="2023-12-06T04:03:37.888" v="461" actId="478"/>
          <ac:picMkLst>
            <pc:docMk/>
            <pc:sldMk cId="1747083109" sldId="355"/>
            <ac:picMk id="9" creationId="{83575AE4-BE48-0FE8-3BCA-818648A1339B}"/>
          </ac:picMkLst>
        </pc:picChg>
        <pc:picChg chg="add mod">
          <ac:chgData name="Yoel Cerdas Villalobos" userId="c43c20ca-ad3b-4fcf-aaae-770cfce6c69a" providerId="ADAL" clId="{AC654329-A217-43B7-A221-632F546D50C2}" dt="2023-12-06T04:03:45.923" v="465" actId="14100"/>
          <ac:picMkLst>
            <pc:docMk/>
            <pc:sldMk cId="1747083109" sldId="355"/>
            <ac:picMk id="12" creationId="{343445E4-B5E6-532F-1B15-394613112529}"/>
          </ac:picMkLst>
        </pc:picChg>
        <pc:picChg chg="del">
          <ac:chgData name="Yoel Cerdas Villalobos" userId="c43c20ca-ad3b-4fcf-aaae-770cfce6c69a" providerId="ADAL" clId="{AC654329-A217-43B7-A221-632F546D50C2}" dt="2023-12-06T04:02:42.048" v="457" actId="478"/>
          <ac:picMkLst>
            <pc:docMk/>
            <pc:sldMk cId="1747083109" sldId="355"/>
            <ac:picMk id="13" creationId="{5F50182F-8E0E-DB04-CE16-E85E45580BC1}"/>
          </ac:picMkLst>
        </pc:picChg>
      </pc:sldChg>
      <pc:sldChg chg="addSp delSp modSp add mod">
        <pc:chgData name="Yoel Cerdas Villalobos" userId="c43c20ca-ad3b-4fcf-aaae-770cfce6c69a" providerId="ADAL" clId="{AC654329-A217-43B7-A221-632F546D50C2}" dt="2023-12-06T04:04:42.916" v="474" actId="1076"/>
        <pc:sldMkLst>
          <pc:docMk/>
          <pc:sldMk cId="1768027828" sldId="356"/>
        </pc:sldMkLst>
        <pc:spChg chg="add del mod">
          <ac:chgData name="Yoel Cerdas Villalobos" userId="c43c20ca-ad3b-4fcf-aaae-770cfce6c69a" providerId="ADAL" clId="{AC654329-A217-43B7-A221-632F546D50C2}" dt="2023-12-06T04:04:35.564" v="470" actId="478"/>
          <ac:spMkLst>
            <pc:docMk/>
            <pc:sldMk cId="1768027828" sldId="356"/>
            <ac:spMk id="4" creationId="{75725F4A-30B0-B387-C724-77036BC4E651}"/>
          </ac:spMkLst>
        </pc:spChg>
        <pc:spChg chg="del">
          <ac:chgData name="Yoel Cerdas Villalobos" userId="c43c20ca-ad3b-4fcf-aaae-770cfce6c69a" providerId="ADAL" clId="{AC654329-A217-43B7-A221-632F546D50C2}" dt="2023-12-06T04:03:55.865" v="468" actId="478"/>
          <ac:spMkLst>
            <pc:docMk/>
            <pc:sldMk cId="1768027828" sldId="356"/>
            <ac:spMk id="10" creationId="{00000000-0000-0000-0000-000000000000}"/>
          </ac:spMkLst>
        </pc:spChg>
        <pc:picChg chg="add mod">
          <ac:chgData name="Yoel Cerdas Villalobos" userId="c43c20ca-ad3b-4fcf-aaae-770cfce6c69a" providerId="ADAL" clId="{AC654329-A217-43B7-A221-632F546D50C2}" dt="2023-12-06T04:04:42.916" v="474" actId="1076"/>
          <ac:picMkLst>
            <pc:docMk/>
            <pc:sldMk cId="1768027828" sldId="356"/>
            <ac:picMk id="6" creationId="{0309139D-2433-A4B2-E8AF-FB5DF7ABB799}"/>
          </ac:picMkLst>
        </pc:picChg>
        <pc:picChg chg="del">
          <ac:chgData name="Yoel Cerdas Villalobos" userId="c43c20ca-ad3b-4fcf-aaae-770cfce6c69a" providerId="ADAL" clId="{AC654329-A217-43B7-A221-632F546D50C2}" dt="2023-12-06T04:03:52.034" v="467" actId="478"/>
          <ac:picMkLst>
            <pc:docMk/>
            <pc:sldMk cId="1768027828" sldId="356"/>
            <ac:picMk id="12" creationId="{343445E4-B5E6-532F-1B15-394613112529}"/>
          </ac:picMkLst>
        </pc:picChg>
      </pc:sldChg>
      <pc:sldChg chg="addSp delSp modSp add mod">
        <pc:chgData name="Yoel Cerdas Villalobos" userId="c43c20ca-ad3b-4fcf-aaae-770cfce6c69a" providerId="ADAL" clId="{AC654329-A217-43B7-A221-632F546D50C2}" dt="2023-12-06T04:05:15.613" v="479" actId="14100"/>
        <pc:sldMkLst>
          <pc:docMk/>
          <pc:sldMk cId="1716776357" sldId="357"/>
        </pc:sldMkLst>
        <pc:picChg chg="add mod">
          <ac:chgData name="Yoel Cerdas Villalobos" userId="c43c20ca-ad3b-4fcf-aaae-770cfce6c69a" providerId="ADAL" clId="{AC654329-A217-43B7-A221-632F546D50C2}" dt="2023-12-06T04:05:15.613" v="479" actId="14100"/>
          <ac:picMkLst>
            <pc:docMk/>
            <pc:sldMk cId="1716776357" sldId="357"/>
            <ac:picMk id="4" creationId="{3D8693A5-410B-5A48-D593-644F61E7A643}"/>
          </ac:picMkLst>
        </pc:picChg>
        <pc:picChg chg="del">
          <ac:chgData name="Yoel Cerdas Villalobos" userId="c43c20ca-ad3b-4fcf-aaae-770cfce6c69a" providerId="ADAL" clId="{AC654329-A217-43B7-A221-632F546D50C2}" dt="2023-12-06T04:05:10.140" v="476" actId="478"/>
          <ac:picMkLst>
            <pc:docMk/>
            <pc:sldMk cId="1716776357" sldId="357"/>
            <ac:picMk id="6" creationId="{0309139D-2433-A4B2-E8AF-FB5DF7ABB799}"/>
          </ac:picMkLst>
        </pc:picChg>
      </pc:sldChg>
      <pc:sldChg chg="addSp delSp modSp add mod">
        <pc:chgData name="Yoel Cerdas Villalobos" userId="c43c20ca-ad3b-4fcf-aaae-770cfce6c69a" providerId="ADAL" clId="{AC654329-A217-43B7-A221-632F546D50C2}" dt="2023-12-06T04:08:54.325" v="495" actId="14100"/>
        <pc:sldMkLst>
          <pc:docMk/>
          <pc:sldMk cId="834694119" sldId="358"/>
        </pc:sldMkLst>
        <pc:picChg chg="add mod">
          <ac:chgData name="Yoel Cerdas Villalobos" userId="c43c20ca-ad3b-4fcf-aaae-770cfce6c69a" providerId="ADAL" clId="{AC654329-A217-43B7-A221-632F546D50C2}" dt="2023-12-06T04:08:54.325" v="495" actId="14100"/>
          <ac:picMkLst>
            <pc:docMk/>
            <pc:sldMk cId="834694119" sldId="358"/>
            <ac:picMk id="4" creationId="{B2EA7D4E-349E-2646-CE6F-86D329E96374}"/>
          </ac:picMkLst>
        </pc:picChg>
        <pc:picChg chg="del">
          <ac:chgData name="Yoel Cerdas Villalobos" userId="c43c20ca-ad3b-4fcf-aaae-770cfce6c69a" providerId="ADAL" clId="{AC654329-A217-43B7-A221-632F546D50C2}" dt="2023-12-06T04:08:47.634" v="492" actId="478"/>
          <ac:picMkLst>
            <pc:docMk/>
            <pc:sldMk cId="834694119" sldId="358"/>
            <ac:picMk id="9" creationId="{9A3AD01E-68C3-C6DC-91A1-D5FDF1DC6AAE}"/>
          </ac:picMkLst>
        </pc:picChg>
      </pc:sldChg>
      <pc:sldChg chg="add del">
        <pc:chgData name="Yoel Cerdas Villalobos" userId="c43c20ca-ad3b-4fcf-aaae-770cfce6c69a" providerId="ADAL" clId="{AC654329-A217-43B7-A221-632F546D50C2}" dt="2023-12-06T04:06:50.607" v="481" actId="2696"/>
        <pc:sldMkLst>
          <pc:docMk/>
          <pc:sldMk cId="1448623253" sldId="358"/>
        </pc:sldMkLst>
      </pc:sldChg>
      <pc:sldChg chg="add">
        <pc:chgData name="Yoel Cerdas Villalobos" userId="c43c20ca-ad3b-4fcf-aaae-770cfce6c69a" providerId="ADAL" clId="{AC654329-A217-43B7-A221-632F546D50C2}" dt="2023-12-06T04:08:57.004" v="496" actId="2890"/>
        <pc:sldMkLst>
          <pc:docMk/>
          <pc:sldMk cId="3023911774" sldId="359"/>
        </pc:sldMkLst>
      </pc:sldChg>
      <pc:sldChg chg="addSp delSp modSp add mod">
        <pc:chgData name="Yoel Cerdas Villalobos" userId="c43c20ca-ad3b-4fcf-aaae-770cfce6c69a" providerId="ADAL" clId="{AC654329-A217-43B7-A221-632F546D50C2}" dt="2023-12-06T04:10:06.778" v="510" actId="14100"/>
        <pc:sldMkLst>
          <pc:docMk/>
          <pc:sldMk cId="1740798128" sldId="360"/>
        </pc:sldMkLst>
        <pc:spChg chg="mod">
          <ac:chgData name="Yoel Cerdas Villalobos" userId="c43c20ca-ad3b-4fcf-aaae-770cfce6c69a" providerId="ADAL" clId="{AC654329-A217-43B7-A221-632F546D50C2}" dt="2023-12-06T04:09:58.710" v="506" actId="20577"/>
          <ac:spMkLst>
            <pc:docMk/>
            <pc:sldMk cId="1740798128" sldId="360"/>
            <ac:spMk id="10" creationId="{00000000-0000-0000-0000-000000000000}"/>
          </ac:spMkLst>
        </pc:spChg>
        <pc:picChg chg="del">
          <ac:chgData name="Yoel Cerdas Villalobos" userId="c43c20ca-ad3b-4fcf-aaae-770cfce6c69a" providerId="ADAL" clId="{AC654329-A217-43B7-A221-632F546D50C2}" dt="2023-12-06T04:10:01.884" v="507" actId="478"/>
          <ac:picMkLst>
            <pc:docMk/>
            <pc:sldMk cId="1740798128" sldId="360"/>
            <ac:picMk id="4" creationId="{B2EA7D4E-349E-2646-CE6F-86D329E96374}"/>
          </ac:picMkLst>
        </pc:picChg>
        <pc:picChg chg="add mod">
          <ac:chgData name="Yoel Cerdas Villalobos" userId="c43c20ca-ad3b-4fcf-aaae-770cfce6c69a" providerId="ADAL" clId="{AC654329-A217-43B7-A221-632F546D50C2}" dt="2023-12-06T04:10:06.778" v="510" actId="14100"/>
          <ac:picMkLst>
            <pc:docMk/>
            <pc:sldMk cId="1740798128" sldId="360"/>
            <ac:picMk id="5" creationId="{4EEB2CD0-4EEA-F7BC-A861-BC6148CB5529}"/>
          </ac:picMkLst>
        </pc:picChg>
      </pc:sldChg>
      <pc:sldChg chg="addSp delSp modSp add mod">
        <pc:chgData name="Yoel Cerdas Villalobos" userId="c43c20ca-ad3b-4fcf-aaae-770cfce6c69a" providerId="ADAL" clId="{AC654329-A217-43B7-A221-632F546D50C2}" dt="2023-12-06T04:10:45.361" v="515" actId="14100"/>
        <pc:sldMkLst>
          <pc:docMk/>
          <pc:sldMk cId="1819617116" sldId="361"/>
        </pc:sldMkLst>
        <pc:picChg chg="add mod">
          <ac:chgData name="Yoel Cerdas Villalobos" userId="c43c20ca-ad3b-4fcf-aaae-770cfce6c69a" providerId="ADAL" clId="{AC654329-A217-43B7-A221-632F546D50C2}" dt="2023-12-06T04:10:45.361" v="515" actId="14100"/>
          <ac:picMkLst>
            <pc:docMk/>
            <pc:sldMk cId="1819617116" sldId="361"/>
            <ac:picMk id="4" creationId="{53C1F60F-8298-EAF1-B51E-91C90AB205C9}"/>
          </ac:picMkLst>
        </pc:picChg>
        <pc:picChg chg="del">
          <ac:chgData name="Yoel Cerdas Villalobos" userId="c43c20ca-ad3b-4fcf-aaae-770cfce6c69a" providerId="ADAL" clId="{AC654329-A217-43B7-A221-632F546D50C2}" dt="2023-12-06T04:10:41.186" v="512" actId="478"/>
          <ac:picMkLst>
            <pc:docMk/>
            <pc:sldMk cId="1819617116" sldId="361"/>
            <ac:picMk id="5" creationId="{4EEB2CD0-4EEA-F7BC-A861-BC6148CB5529}"/>
          </ac:picMkLst>
        </pc:picChg>
      </pc:sldChg>
      <pc:sldChg chg="addSp delSp modSp add mod">
        <pc:chgData name="Yoel Cerdas Villalobos" userId="c43c20ca-ad3b-4fcf-aaae-770cfce6c69a" providerId="ADAL" clId="{AC654329-A217-43B7-A221-632F546D50C2}" dt="2023-12-06T04:11:22.813" v="522" actId="1076"/>
        <pc:sldMkLst>
          <pc:docMk/>
          <pc:sldMk cId="4249366875" sldId="362"/>
        </pc:sldMkLst>
        <pc:picChg chg="del">
          <ac:chgData name="Yoel Cerdas Villalobos" userId="c43c20ca-ad3b-4fcf-aaae-770cfce6c69a" providerId="ADAL" clId="{AC654329-A217-43B7-A221-632F546D50C2}" dt="2023-12-06T04:11:15.809" v="517" actId="478"/>
          <ac:picMkLst>
            <pc:docMk/>
            <pc:sldMk cId="4249366875" sldId="362"/>
            <ac:picMk id="4" creationId="{53C1F60F-8298-EAF1-B51E-91C90AB205C9}"/>
          </ac:picMkLst>
        </pc:picChg>
        <pc:picChg chg="add mod">
          <ac:chgData name="Yoel Cerdas Villalobos" userId="c43c20ca-ad3b-4fcf-aaae-770cfce6c69a" providerId="ADAL" clId="{AC654329-A217-43B7-A221-632F546D50C2}" dt="2023-12-06T04:11:22.813" v="522" actId="1076"/>
          <ac:picMkLst>
            <pc:docMk/>
            <pc:sldMk cId="4249366875" sldId="362"/>
            <ac:picMk id="5" creationId="{71934106-5164-D8FB-0312-C82883EB37C3}"/>
          </ac:picMkLst>
        </pc:picChg>
      </pc:sldChg>
      <pc:sldMasterChg chg="del delSldLayout">
        <pc:chgData name="Yoel Cerdas Villalobos" userId="c43c20ca-ad3b-4fcf-aaae-770cfce6c69a" providerId="ADAL" clId="{AC654329-A217-43B7-A221-632F546D50C2}" dt="2023-12-06T04:11:33.757" v="529" actId="47"/>
        <pc:sldMasterMkLst>
          <pc:docMk/>
          <pc:sldMasterMk cId="1232646089" sldId="2147483666"/>
        </pc:sldMasterMkLst>
        <pc:sldLayoutChg chg="del">
          <pc:chgData name="Yoel Cerdas Villalobos" userId="c43c20ca-ad3b-4fcf-aaae-770cfce6c69a" providerId="ADAL" clId="{AC654329-A217-43B7-A221-632F546D50C2}" dt="2023-12-06T04:11:33.757" v="529" actId="47"/>
          <pc:sldLayoutMkLst>
            <pc:docMk/>
            <pc:sldMasterMk cId="1232646089" sldId="2147483666"/>
            <pc:sldLayoutMk cId="3104658233" sldId="2147483667"/>
          </pc:sldLayoutMkLst>
        </pc:sldLayoutChg>
        <pc:sldLayoutChg chg="del">
          <pc:chgData name="Yoel Cerdas Villalobos" userId="c43c20ca-ad3b-4fcf-aaae-770cfce6c69a" providerId="ADAL" clId="{AC654329-A217-43B7-A221-632F546D50C2}" dt="2023-12-06T04:11:33.757" v="529" actId="47"/>
          <pc:sldLayoutMkLst>
            <pc:docMk/>
            <pc:sldMasterMk cId="1232646089" sldId="2147483666"/>
            <pc:sldLayoutMk cId="747002771" sldId="2147483668"/>
          </pc:sldLayoutMkLst>
        </pc:sldLayoutChg>
        <pc:sldLayoutChg chg="del">
          <pc:chgData name="Yoel Cerdas Villalobos" userId="c43c20ca-ad3b-4fcf-aaae-770cfce6c69a" providerId="ADAL" clId="{AC654329-A217-43B7-A221-632F546D50C2}" dt="2023-12-06T04:11:33.757" v="529" actId="47"/>
          <pc:sldLayoutMkLst>
            <pc:docMk/>
            <pc:sldMasterMk cId="1232646089" sldId="2147483666"/>
            <pc:sldLayoutMk cId="114890929" sldId="2147483669"/>
          </pc:sldLayoutMkLst>
        </pc:sldLayoutChg>
        <pc:sldLayoutChg chg="del">
          <pc:chgData name="Yoel Cerdas Villalobos" userId="c43c20ca-ad3b-4fcf-aaae-770cfce6c69a" providerId="ADAL" clId="{AC654329-A217-43B7-A221-632F546D50C2}" dt="2023-12-06T04:11:33.757" v="529" actId="47"/>
          <pc:sldLayoutMkLst>
            <pc:docMk/>
            <pc:sldMasterMk cId="1232646089" sldId="2147483666"/>
            <pc:sldLayoutMk cId="2958748557" sldId="2147483670"/>
          </pc:sldLayoutMkLst>
        </pc:sldLayoutChg>
        <pc:sldLayoutChg chg="del">
          <pc:chgData name="Yoel Cerdas Villalobos" userId="c43c20ca-ad3b-4fcf-aaae-770cfce6c69a" providerId="ADAL" clId="{AC654329-A217-43B7-A221-632F546D50C2}" dt="2023-12-06T04:11:33.757" v="529" actId="47"/>
          <pc:sldLayoutMkLst>
            <pc:docMk/>
            <pc:sldMasterMk cId="1232646089" sldId="2147483666"/>
            <pc:sldLayoutMk cId="2568499602" sldId="2147483671"/>
          </pc:sldLayoutMkLst>
        </pc:sldLayoutChg>
      </pc:sldMasterChg>
    </pc:docChg>
  </pc:docChgLst>
  <pc:docChgLst>
    <pc:chgData name="Yoel Cerdas Villalobos" userId="c43c20ca-ad3b-4fcf-aaae-770cfce6c69a" providerId="ADAL" clId="{7D44AC8F-7FB4-4107-ABB3-1002FBADBADC}"/>
    <pc:docChg chg="undo custSel addSld delSld modSld sldOrd">
      <pc:chgData name="Yoel Cerdas Villalobos" userId="c43c20ca-ad3b-4fcf-aaae-770cfce6c69a" providerId="ADAL" clId="{7D44AC8F-7FB4-4107-ABB3-1002FBADBADC}" dt="2023-12-05T14:38:30.664" v="307" actId="1076"/>
      <pc:docMkLst>
        <pc:docMk/>
      </pc:docMkLst>
      <pc:sldChg chg="modSp del mod">
        <pc:chgData name="Yoel Cerdas Villalobos" userId="c43c20ca-ad3b-4fcf-aaae-770cfce6c69a" providerId="ADAL" clId="{7D44AC8F-7FB4-4107-ABB3-1002FBADBADC}" dt="2023-12-05T12:46:59.222" v="5" actId="47"/>
        <pc:sldMkLst>
          <pc:docMk/>
          <pc:sldMk cId="2197993949" sldId="281"/>
        </pc:sldMkLst>
        <pc:spChg chg="mod">
          <ac:chgData name="Yoel Cerdas Villalobos" userId="c43c20ca-ad3b-4fcf-aaae-770cfce6c69a" providerId="ADAL" clId="{7D44AC8F-7FB4-4107-ABB3-1002FBADBADC}" dt="2023-12-05T12:46:44.090" v="1" actId="6549"/>
          <ac:spMkLst>
            <pc:docMk/>
            <pc:sldMk cId="2197993949" sldId="281"/>
            <ac:spMk id="3" creationId="{7580E371-75F5-3CA7-1FE3-13BAFD6861D8}"/>
          </ac:spMkLst>
        </pc:spChg>
      </pc:sldChg>
      <pc:sldChg chg="add">
        <pc:chgData name="Yoel Cerdas Villalobos" userId="c43c20ca-ad3b-4fcf-aaae-770cfce6c69a" providerId="ADAL" clId="{7D44AC8F-7FB4-4107-ABB3-1002FBADBADC}" dt="2023-12-05T12:46:39.442" v="0" actId="2890"/>
        <pc:sldMkLst>
          <pc:docMk/>
          <pc:sldMk cId="240330609" sldId="305"/>
        </pc:sldMkLst>
      </pc:sldChg>
      <pc:sldChg chg="addSp delSp modSp add mod ord">
        <pc:chgData name="Yoel Cerdas Villalobos" userId="c43c20ca-ad3b-4fcf-aaae-770cfce6c69a" providerId="ADAL" clId="{7D44AC8F-7FB4-4107-ABB3-1002FBADBADC}" dt="2023-12-05T12:54:24.255" v="30" actId="1076"/>
        <pc:sldMkLst>
          <pc:docMk/>
          <pc:sldMk cId="4255831072" sldId="306"/>
        </pc:sldMkLst>
        <pc:spChg chg="add del mod">
          <ac:chgData name="Yoel Cerdas Villalobos" userId="c43c20ca-ad3b-4fcf-aaae-770cfce6c69a" providerId="ADAL" clId="{7D44AC8F-7FB4-4107-ABB3-1002FBADBADC}" dt="2023-12-05T12:54:15.745" v="26" actId="14100"/>
          <ac:spMkLst>
            <pc:docMk/>
            <pc:sldMk cId="4255831072" sldId="306"/>
            <ac:spMk id="8" creationId="{00000000-0000-0000-0000-000000000000}"/>
          </ac:spMkLst>
        </pc:spChg>
        <pc:spChg chg="add del mod">
          <ac:chgData name="Yoel Cerdas Villalobos" userId="c43c20ca-ad3b-4fcf-aaae-770cfce6c69a" providerId="ADAL" clId="{7D44AC8F-7FB4-4107-ABB3-1002FBADBADC}" dt="2023-12-05T12:54:07.632" v="15" actId="478"/>
          <ac:spMkLst>
            <pc:docMk/>
            <pc:sldMk cId="4255831072" sldId="306"/>
            <ac:spMk id="10" creationId="{51D6D5DD-FB59-C653-93C3-966BD15B950C}"/>
          </ac:spMkLst>
        </pc:spChg>
        <pc:spChg chg="add del">
          <ac:chgData name="Yoel Cerdas Villalobos" userId="c43c20ca-ad3b-4fcf-aaae-770cfce6c69a" providerId="ADAL" clId="{7D44AC8F-7FB4-4107-ABB3-1002FBADBADC}" dt="2023-12-05T12:54:19.750" v="27" actId="478"/>
          <ac:spMkLst>
            <pc:docMk/>
            <pc:sldMk cId="4255831072" sldId="306"/>
            <ac:spMk id="14" creationId="{00000000-0000-0000-0000-000000000000}"/>
          </ac:spMkLst>
        </pc:spChg>
        <pc:picChg chg="add mod">
          <ac:chgData name="Yoel Cerdas Villalobos" userId="c43c20ca-ad3b-4fcf-aaae-770cfce6c69a" providerId="ADAL" clId="{7D44AC8F-7FB4-4107-ABB3-1002FBADBADC}" dt="2023-12-05T12:54:24.255" v="30" actId="1076"/>
          <ac:picMkLst>
            <pc:docMk/>
            <pc:sldMk cId="4255831072" sldId="306"/>
            <ac:picMk id="12" creationId="{F016C0ED-E5B1-6482-E3DF-29C6D8CAC882}"/>
          </ac:picMkLst>
        </pc:picChg>
      </pc:sldChg>
      <pc:sldChg chg="addSp delSp modSp add mod">
        <pc:chgData name="Yoel Cerdas Villalobos" userId="c43c20ca-ad3b-4fcf-aaae-770cfce6c69a" providerId="ADAL" clId="{7D44AC8F-7FB4-4107-ABB3-1002FBADBADC}" dt="2023-12-05T12:57:37.771" v="52" actId="1076"/>
        <pc:sldMkLst>
          <pc:docMk/>
          <pc:sldMk cId="197372089" sldId="307"/>
        </pc:sldMkLst>
        <pc:spChg chg="mod">
          <ac:chgData name="Yoel Cerdas Villalobos" userId="c43c20ca-ad3b-4fcf-aaae-770cfce6c69a" providerId="ADAL" clId="{7D44AC8F-7FB4-4107-ABB3-1002FBADBADC}" dt="2023-12-05T12:57:37.771" v="52" actId="1076"/>
          <ac:spMkLst>
            <pc:docMk/>
            <pc:sldMk cId="197372089" sldId="307"/>
            <ac:spMk id="8" creationId="{00000000-0000-0000-0000-000000000000}"/>
          </ac:spMkLst>
        </pc:spChg>
        <pc:picChg chg="add mod">
          <ac:chgData name="Yoel Cerdas Villalobos" userId="c43c20ca-ad3b-4fcf-aaae-770cfce6c69a" providerId="ADAL" clId="{7D44AC8F-7FB4-4107-ABB3-1002FBADBADC}" dt="2023-12-05T12:56:30.312" v="36" actId="14100"/>
          <ac:picMkLst>
            <pc:docMk/>
            <pc:sldMk cId="197372089" sldId="307"/>
            <ac:picMk id="10" creationId="{E6CDD171-5371-C622-98FC-06DCEC9BEC73}"/>
          </ac:picMkLst>
        </pc:picChg>
        <pc:picChg chg="del">
          <ac:chgData name="Yoel Cerdas Villalobos" userId="c43c20ca-ad3b-4fcf-aaae-770cfce6c69a" providerId="ADAL" clId="{7D44AC8F-7FB4-4107-ABB3-1002FBADBADC}" dt="2023-12-05T12:56:23.757" v="32" actId="478"/>
          <ac:picMkLst>
            <pc:docMk/>
            <pc:sldMk cId="197372089" sldId="307"/>
            <ac:picMk id="12" creationId="{F016C0ED-E5B1-6482-E3DF-29C6D8CAC882}"/>
          </ac:picMkLst>
        </pc:picChg>
      </pc:sldChg>
      <pc:sldChg chg="addSp delSp modSp add mod">
        <pc:chgData name="Yoel Cerdas Villalobos" userId="c43c20ca-ad3b-4fcf-aaae-770cfce6c69a" providerId="ADAL" clId="{7D44AC8F-7FB4-4107-ABB3-1002FBADBADC}" dt="2023-12-05T12:57:34.617" v="51" actId="14100"/>
        <pc:sldMkLst>
          <pc:docMk/>
          <pc:sldMk cId="460815243" sldId="308"/>
        </pc:sldMkLst>
        <pc:spChg chg="mod">
          <ac:chgData name="Yoel Cerdas Villalobos" userId="c43c20ca-ad3b-4fcf-aaae-770cfce6c69a" providerId="ADAL" clId="{7D44AC8F-7FB4-4107-ABB3-1002FBADBADC}" dt="2023-12-05T12:57:34.617" v="51" actId="14100"/>
          <ac:spMkLst>
            <pc:docMk/>
            <pc:sldMk cId="460815243" sldId="308"/>
            <ac:spMk id="8" creationId="{00000000-0000-0000-0000-000000000000}"/>
          </ac:spMkLst>
        </pc:spChg>
        <pc:picChg chg="del">
          <ac:chgData name="Yoel Cerdas Villalobos" userId="c43c20ca-ad3b-4fcf-aaae-770cfce6c69a" providerId="ADAL" clId="{7D44AC8F-7FB4-4107-ABB3-1002FBADBADC}" dt="2023-12-05T12:57:26.867" v="47" actId="478"/>
          <ac:picMkLst>
            <pc:docMk/>
            <pc:sldMk cId="460815243" sldId="308"/>
            <ac:picMk id="10" creationId="{E6CDD171-5371-C622-98FC-06DCEC9BEC73}"/>
          </ac:picMkLst>
        </pc:picChg>
        <pc:picChg chg="add mod">
          <ac:chgData name="Yoel Cerdas Villalobos" userId="c43c20ca-ad3b-4fcf-aaae-770cfce6c69a" providerId="ADAL" clId="{7D44AC8F-7FB4-4107-ABB3-1002FBADBADC}" dt="2023-12-05T12:57:30.924" v="50" actId="1076"/>
          <ac:picMkLst>
            <pc:docMk/>
            <pc:sldMk cId="460815243" sldId="308"/>
            <ac:picMk id="11" creationId="{BE4D10B5-B25D-7ED5-293F-BA227E676654}"/>
          </ac:picMkLst>
        </pc:picChg>
      </pc:sldChg>
      <pc:sldChg chg="addSp delSp modSp add mod">
        <pc:chgData name="Yoel Cerdas Villalobos" userId="c43c20ca-ad3b-4fcf-aaae-770cfce6c69a" providerId="ADAL" clId="{7D44AC8F-7FB4-4107-ABB3-1002FBADBADC}" dt="2023-12-05T12:58:10.871" v="57" actId="14100"/>
        <pc:sldMkLst>
          <pc:docMk/>
          <pc:sldMk cId="3022876088" sldId="309"/>
        </pc:sldMkLst>
        <pc:picChg chg="add mod">
          <ac:chgData name="Yoel Cerdas Villalobos" userId="c43c20ca-ad3b-4fcf-aaae-770cfce6c69a" providerId="ADAL" clId="{7D44AC8F-7FB4-4107-ABB3-1002FBADBADC}" dt="2023-12-05T12:58:10.871" v="57" actId="14100"/>
          <ac:picMkLst>
            <pc:docMk/>
            <pc:sldMk cId="3022876088" sldId="309"/>
            <ac:picMk id="10" creationId="{029DA735-4C15-BC26-DF80-72729C2371B3}"/>
          </ac:picMkLst>
        </pc:picChg>
        <pc:picChg chg="del">
          <ac:chgData name="Yoel Cerdas Villalobos" userId="c43c20ca-ad3b-4fcf-aaae-770cfce6c69a" providerId="ADAL" clId="{7D44AC8F-7FB4-4107-ABB3-1002FBADBADC}" dt="2023-12-05T12:57:44.260" v="54" actId="478"/>
          <ac:picMkLst>
            <pc:docMk/>
            <pc:sldMk cId="3022876088" sldId="309"/>
            <ac:picMk id="11" creationId="{BE4D10B5-B25D-7ED5-293F-BA227E676654}"/>
          </ac:picMkLst>
        </pc:picChg>
      </pc:sldChg>
      <pc:sldChg chg="add">
        <pc:chgData name="Yoel Cerdas Villalobos" userId="c43c20ca-ad3b-4fcf-aaae-770cfce6c69a" providerId="ADAL" clId="{7D44AC8F-7FB4-4107-ABB3-1002FBADBADC}" dt="2023-12-05T12:58:28.928" v="58" actId="2890"/>
        <pc:sldMkLst>
          <pc:docMk/>
          <pc:sldMk cId="879326828" sldId="310"/>
        </pc:sldMkLst>
      </pc:sldChg>
      <pc:sldChg chg="addSp delSp modSp add mod">
        <pc:chgData name="Yoel Cerdas Villalobos" userId="c43c20ca-ad3b-4fcf-aaae-770cfce6c69a" providerId="ADAL" clId="{7D44AC8F-7FB4-4107-ABB3-1002FBADBADC}" dt="2023-12-05T13:01:24.813" v="90" actId="20577"/>
        <pc:sldMkLst>
          <pc:docMk/>
          <pc:sldMk cId="1758895504" sldId="311"/>
        </pc:sldMkLst>
        <pc:spChg chg="mod">
          <ac:chgData name="Yoel Cerdas Villalobos" userId="c43c20ca-ad3b-4fcf-aaae-770cfce6c69a" providerId="ADAL" clId="{7D44AC8F-7FB4-4107-ABB3-1002FBADBADC}" dt="2023-12-05T13:01:24.813" v="90" actId="20577"/>
          <ac:spMkLst>
            <pc:docMk/>
            <pc:sldMk cId="1758895504" sldId="311"/>
            <ac:spMk id="8" creationId="{00000000-0000-0000-0000-000000000000}"/>
          </ac:spMkLst>
        </pc:spChg>
        <pc:picChg chg="del">
          <ac:chgData name="Yoel Cerdas Villalobos" userId="c43c20ca-ad3b-4fcf-aaae-770cfce6c69a" providerId="ADAL" clId="{7D44AC8F-7FB4-4107-ABB3-1002FBADBADC}" dt="2023-12-05T13:01:18.476" v="86" actId="478"/>
          <ac:picMkLst>
            <pc:docMk/>
            <pc:sldMk cId="1758895504" sldId="311"/>
            <ac:picMk id="10" creationId="{029DA735-4C15-BC26-DF80-72729C2371B3}"/>
          </ac:picMkLst>
        </pc:picChg>
        <pc:picChg chg="add mod">
          <ac:chgData name="Yoel Cerdas Villalobos" userId="c43c20ca-ad3b-4fcf-aaae-770cfce6c69a" providerId="ADAL" clId="{7D44AC8F-7FB4-4107-ABB3-1002FBADBADC}" dt="2023-12-05T13:01:22.009" v="89" actId="1076"/>
          <ac:picMkLst>
            <pc:docMk/>
            <pc:sldMk cId="1758895504" sldId="311"/>
            <ac:picMk id="11" creationId="{84DF0F49-342C-AA28-EC07-FF23CAE82CAB}"/>
          </ac:picMkLst>
        </pc:picChg>
      </pc:sldChg>
      <pc:sldChg chg="addSp delSp modSp add mod">
        <pc:chgData name="Yoel Cerdas Villalobos" userId="c43c20ca-ad3b-4fcf-aaae-770cfce6c69a" providerId="ADAL" clId="{7D44AC8F-7FB4-4107-ABB3-1002FBADBADC}" dt="2023-12-05T13:01:57.842" v="96" actId="1076"/>
        <pc:sldMkLst>
          <pc:docMk/>
          <pc:sldMk cId="3006460456" sldId="312"/>
        </pc:sldMkLst>
        <pc:picChg chg="add mod">
          <ac:chgData name="Yoel Cerdas Villalobos" userId="c43c20ca-ad3b-4fcf-aaae-770cfce6c69a" providerId="ADAL" clId="{7D44AC8F-7FB4-4107-ABB3-1002FBADBADC}" dt="2023-12-05T13:01:57.842" v="96" actId="1076"/>
          <ac:picMkLst>
            <pc:docMk/>
            <pc:sldMk cId="3006460456" sldId="312"/>
            <ac:picMk id="10" creationId="{93CA6CDD-D6C0-D8E8-8635-D0F093E2B5F8}"/>
          </ac:picMkLst>
        </pc:picChg>
        <pc:picChg chg="del">
          <ac:chgData name="Yoel Cerdas Villalobos" userId="c43c20ca-ad3b-4fcf-aaae-770cfce6c69a" providerId="ADAL" clId="{7D44AC8F-7FB4-4107-ABB3-1002FBADBADC}" dt="2023-12-05T13:01:50.044" v="92" actId="478"/>
          <ac:picMkLst>
            <pc:docMk/>
            <pc:sldMk cId="3006460456" sldId="312"/>
            <ac:picMk id="11" creationId="{84DF0F49-342C-AA28-EC07-FF23CAE82CAB}"/>
          </ac:picMkLst>
        </pc:picChg>
      </pc:sldChg>
      <pc:sldChg chg="addSp delSp modSp add mod">
        <pc:chgData name="Yoel Cerdas Villalobos" userId="c43c20ca-ad3b-4fcf-aaae-770cfce6c69a" providerId="ADAL" clId="{7D44AC8F-7FB4-4107-ABB3-1002FBADBADC}" dt="2023-12-05T13:02:49.259" v="103" actId="1076"/>
        <pc:sldMkLst>
          <pc:docMk/>
          <pc:sldMk cId="1928231105" sldId="313"/>
        </pc:sldMkLst>
        <pc:picChg chg="del">
          <ac:chgData name="Yoel Cerdas Villalobos" userId="c43c20ca-ad3b-4fcf-aaae-770cfce6c69a" providerId="ADAL" clId="{7D44AC8F-7FB4-4107-ABB3-1002FBADBADC}" dt="2023-12-05T13:02:42.636" v="98" actId="478"/>
          <ac:picMkLst>
            <pc:docMk/>
            <pc:sldMk cId="1928231105" sldId="313"/>
            <ac:picMk id="10" creationId="{93CA6CDD-D6C0-D8E8-8635-D0F093E2B5F8}"/>
          </ac:picMkLst>
        </pc:picChg>
        <pc:picChg chg="add mod">
          <ac:chgData name="Yoel Cerdas Villalobos" userId="c43c20ca-ad3b-4fcf-aaae-770cfce6c69a" providerId="ADAL" clId="{7D44AC8F-7FB4-4107-ABB3-1002FBADBADC}" dt="2023-12-05T13:02:49.259" v="103" actId="1076"/>
          <ac:picMkLst>
            <pc:docMk/>
            <pc:sldMk cId="1928231105" sldId="313"/>
            <ac:picMk id="11" creationId="{C5F0CD1B-751E-DD17-1201-1F9C15E89E9E}"/>
          </ac:picMkLst>
        </pc:picChg>
      </pc:sldChg>
      <pc:sldChg chg="addSp delSp modSp add mod">
        <pc:chgData name="Yoel Cerdas Villalobos" userId="c43c20ca-ad3b-4fcf-aaae-770cfce6c69a" providerId="ADAL" clId="{7D44AC8F-7FB4-4107-ABB3-1002FBADBADC}" dt="2023-12-05T13:03:32.067" v="109" actId="14100"/>
        <pc:sldMkLst>
          <pc:docMk/>
          <pc:sldMk cId="3661201439" sldId="314"/>
        </pc:sldMkLst>
        <pc:picChg chg="add mod">
          <ac:chgData name="Yoel Cerdas Villalobos" userId="c43c20ca-ad3b-4fcf-aaae-770cfce6c69a" providerId="ADAL" clId="{7D44AC8F-7FB4-4107-ABB3-1002FBADBADC}" dt="2023-12-05T13:03:32.067" v="109" actId="14100"/>
          <ac:picMkLst>
            <pc:docMk/>
            <pc:sldMk cId="3661201439" sldId="314"/>
            <ac:picMk id="10" creationId="{75919AC6-4C34-D3E7-609E-D27706B23293}"/>
          </ac:picMkLst>
        </pc:picChg>
        <pc:picChg chg="del">
          <ac:chgData name="Yoel Cerdas Villalobos" userId="c43c20ca-ad3b-4fcf-aaae-770cfce6c69a" providerId="ADAL" clId="{7D44AC8F-7FB4-4107-ABB3-1002FBADBADC}" dt="2023-12-05T13:03:25.485" v="105" actId="478"/>
          <ac:picMkLst>
            <pc:docMk/>
            <pc:sldMk cId="3661201439" sldId="314"/>
            <ac:picMk id="11" creationId="{C5F0CD1B-751E-DD17-1201-1F9C15E89E9E}"/>
          </ac:picMkLst>
        </pc:picChg>
      </pc:sldChg>
      <pc:sldChg chg="addSp delSp modSp add mod">
        <pc:chgData name="Yoel Cerdas Villalobos" userId="c43c20ca-ad3b-4fcf-aaae-770cfce6c69a" providerId="ADAL" clId="{7D44AC8F-7FB4-4107-ABB3-1002FBADBADC}" dt="2023-12-05T13:04:05.931" v="115" actId="1076"/>
        <pc:sldMkLst>
          <pc:docMk/>
          <pc:sldMk cId="3510151927" sldId="315"/>
        </pc:sldMkLst>
        <pc:picChg chg="del">
          <ac:chgData name="Yoel Cerdas Villalobos" userId="c43c20ca-ad3b-4fcf-aaae-770cfce6c69a" providerId="ADAL" clId="{7D44AC8F-7FB4-4107-ABB3-1002FBADBADC}" dt="2023-12-05T13:04:00.141" v="111" actId="478"/>
          <ac:picMkLst>
            <pc:docMk/>
            <pc:sldMk cId="3510151927" sldId="315"/>
            <ac:picMk id="10" creationId="{75919AC6-4C34-D3E7-609E-D27706B23293}"/>
          </ac:picMkLst>
        </pc:picChg>
        <pc:picChg chg="add mod">
          <ac:chgData name="Yoel Cerdas Villalobos" userId="c43c20ca-ad3b-4fcf-aaae-770cfce6c69a" providerId="ADAL" clId="{7D44AC8F-7FB4-4107-ABB3-1002FBADBADC}" dt="2023-12-05T13:04:05.931" v="115" actId="1076"/>
          <ac:picMkLst>
            <pc:docMk/>
            <pc:sldMk cId="3510151927" sldId="315"/>
            <ac:picMk id="11" creationId="{39C333E8-4343-3FB6-12AF-D3ED76F6BE13}"/>
          </ac:picMkLst>
        </pc:picChg>
      </pc:sldChg>
      <pc:sldChg chg="addSp delSp modSp add mod">
        <pc:chgData name="Yoel Cerdas Villalobos" userId="c43c20ca-ad3b-4fcf-aaae-770cfce6c69a" providerId="ADAL" clId="{7D44AC8F-7FB4-4107-ABB3-1002FBADBADC}" dt="2023-12-05T13:04:31.375" v="121" actId="1076"/>
        <pc:sldMkLst>
          <pc:docMk/>
          <pc:sldMk cId="3771275979" sldId="316"/>
        </pc:sldMkLst>
        <pc:picChg chg="add mod">
          <ac:chgData name="Yoel Cerdas Villalobos" userId="c43c20ca-ad3b-4fcf-aaae-770cfce6c69a" providerId="ADAL" clId="{7D44AC8F-7FB4-4107-ABB3-1002FBADBADC}" dt="2023-12-05T13:04:31.375" v="121" actId="1076"/>
          <ac:picMkLst>
            <pc:docMk/>
            <pc:sldMk cId="3771275979" sldId="316"/>
            <ac:picMk id="10" creationId="{C3EE9CD3-8CF0-FD22-B918-CC3BB5295BA2}"/>
          </ac:picMkLst>
        </pc:picChg>
        <pc:picChg chg="del">
          <ac:chgData name="Yoel Cerdas Villalobos" userId="c43c20ca-ad3b-4fcf-aaae-770cfce6c69a" providerId="ADAL" clId="{7D44AC8F-7FB4-4107-ABB3-1002FBADBADC}" dt="2023-12-05T13:04:26.053" v="117" actId="478"/>
          <ac:picMkLst>
            <pc:docMk/>
            <pc:sldMk cId="3771275979" sldId="316"/>
            <ac:picMk id="11" creationId="{39C333E8-4343-3FB6-12AF-D3ED76F6BE13}"/>
          </ac:picMkLst>
        </pc:picChg>
      </pc:sldChg>
      <pc:sldChg chg="add">
        <pc:chgData name="Yoel Cerdas Villalobos" userId="c43c20ca-ad3b-4fcf-aaae-770cfce6c69a" providerId="ADAL" clId="{7D44AC8F-7FB4-4107-ABB3-1002FBADBADC}" dt="2023-12-05T13:04:34.884" v="122" actId="2890"/>
        <pc:sldMkLst>
          <pc:docMk/>
          <pc:sldMk cId="3683948717" sldId="317"/>
        </pc:sldMkLst>
      </pc:sldChg>
      <pc:sldChg chg="addSp delSp modSp add mod ord">
        <pc:chgData name="Yoel Cerdas Villalobos" userId="c43c20ca-ad3b-4fcf-aaae-770cfce6c69a" providerId="ADAL" clId="{7D44AC8F-7FB4-4107-ABB3-1002FBADBADC}" dt="2023-12-05T13:05:34.860" v="134" actId="20577"/>
        <pc:sldMkLst>
          <pc:docMk/>
          <pc:sldMk cId="4210265896" sldId="318"/>
        </pc:sldMkLst>
        <pc:spChg chg="mod">
          <ac:chgData name="Yoel Cerdas Villalobos" userId="c43c20ca-ad3b-4fcf-aaae-770cfce6c69a" providerId="ADAL" clId="{7D44AC8F-7FB4-4107-ABB3-1002FBADBADC}" dt="2023-12-05T13:05:34.860" v="134" actId="20577"/>
          <ac:spMkLst>
            <pc:docMk/>
            <pc:sldMk cId="4210265896" sldId="318"/>
            <ac:spMk id="8" creationId="{00000000-0000-0000-0000-000000000000}"/>
          </ac:spMkLst>
        </pc:spChg>
        <pc:picChg chg="add mod">
          <ac:chgData name="Yoel Cerdas Villalobos" userId="c43c20ca-ad3b-4fcf-aaae-770cfce6c69a" providerId="ADAL" clId="{7D44AC8F-7FB4-4107-ABB3-1002FBADBADC}" dt="2023-12-05T13:05:30.863" v="129" actId="14100"/>
          <ac:picMkLst>
            <pc:docMk/>
            <pc:sldMk cId="4210265896" sldId="318"/>
            <ac:picMk id="10" creationId="{426A2307-D380-219C-01D6-FE339A2D53DA}"/>
          </ac:picMkLst>
        </pc:picChg>
        <pc:picChg chg="del">
          <ac:chgData name="Yoel Cerdas Villalobos" userId="c43c20ca-ad3b-4fcf-aaae-770cfce6c69a" providerId="ADAL" clId="{7D44AC8F-7FB4-4107-ABB3-1002FBADBADC}" dt="2023-12-05T13:05:25.205" v="126" actId="478"/>
          <ac:picMkLst>
            <pc:docMk/>
            <pc:sldMk cId="4210265896" sldId="318"/>
            <ac:picMk id="11" creationId="{84DF0F49-342C-AA28-EC07-FF23CAE82CAB}"/>
          </ac:picMkLst>
        </pc:picChg>
      </pc:sldChg>
      <pc:sldChg chg="addSp delSp modSp add mod">
        <pc:chgData name="Yoel Cerdas Villalobos" userId="c43c20ca-ad3b-4fcf-aaae-770cfce6c69a" providerId="ADAL" clId="{7D44AC8F-7FB4-4107-ABB3-1002FBADBADC}" dt="2023-12-05T13:07:19.731" v="152" actId="20577"/>
        <pc:sldMkLst>
          <pc:docMk/>
          <pc:sldMk cId="154761521" sldId="319"/>
        </pc:sldMkLst>
        <pc:spChg chg="mod">
          <ac:chgData name="Yoel Cerdas Villalobos" userId="c43c20ca-ad3b-4fcf-aaae-770cfce6c69a" providerId="ADAL" clId="{7D44AC8F-7FB4-4107-ABB3-1002FBADBADC}" dt="2023-12-05T13:07:19.731" v="152" actId="20577"/>
          <ac:spMkLst>
            <pc:docMk/>
            <pc:sldMk cId="154761521" sldId="319"/>
            <ac:spMk id="8" creationId="{00000000-0000-0000-0000-000000000000}"/>
          </ac:spMkLst>
        </pc:spChg>
        <pc:picChg chg="del">
          <ac:chgData name="Yoel Cerdas Villalobos" userId="c43c20ca-ad3b-4fcf-aaae-770cfce6c69a" providerId="ADAL" clId="{7D44AC8F-7FB4-4107-ABB3-1002FBADBADC}" dt="2023-12-05T13:05:56.062" v="136" actId="478"/>
          <ac:picMkLst>
            <pc:docMk/>
            <pc:sldMk cId="154761521" sldId="319"/>
            <ac:picMk id="10" creationId="{426A2307-D380-219C-01D6-FE339A2D53DA}"/>
          </ac:picMkLst>
        </pc:picChg>
        <pc:picChg chg="add mod">
          <ac:chgData name="Yoel Cerdas Villalobos" userId="c43c20ca-ad3b-4fcf-aaae-770cfce6c69a" providerId="ADAL" clId="{7D44AC8F-7FB4-4107-ABB3-1002FBADBADC}" dt="2023-12-05T13:06:01.812" v="140" actId="14100"/>
          <ac:picMkLst>
            <pc:docMk/>
            <pc:sldMk cId="154761521" sldId="319"/>
            <ac:picMk id="11" creationId="{814603F2-435F-DA1E-A5A5-2356EE09506F}"/>
          </ac:picMkLst>
        </pc:picChg>
      </pc:sldChg>
      <pc:sldChg chg="addSp delSp modSp add mod">
        <pc:chgData name="Yoel Cerdas Villalobos" userId="c43c20ca-ad3b-4fcf-aaae-770cfce6c69a" providerId="ADAL" clId="{7D44AC8F-7FB4-4107-ABB3-1002FBADBADC}" dt="2023-12-05T13:07:23.510" v="153"/>
        <pc:sldMkLst>
          <pc:docMk/>
          <pc:sldMk cId="884911560" sldId="320"/>
        </pc:sldMkLst>
        <pc:spChg chg="mod">
          <ac:chgData name="Yoel Cerdas Villalobos" userId="c43c20ca-ad3b-4fcf-aaae-770cfce6c69a" providerId="ADAL" clId="{7D44AC8F-7FB4-4107-ABB3-1002FBADBADC}" dt="2023-12-05T13:07:23.510" v="153"/>
          <ac:spMkLst>
            <pc:docMk/>
            <pc:sldMk cId="884911560" sldId="320"/>
            <ac:spMk id="8" creationId="{00000000-0000-0000-0000-000000000000}"/>
          </ac:spMkLst>
        </pc:spChg>
        <pc:picChg chg="add mod">
          <ac:chgData name="Yoel Cerdas Villalobos" userId="c43c20ca-ad3b-4fcf-aaae-770cfce6c69a" providerId="ADAL" clId="{7D44AC8F-7FB4-4107-ABB3-1002FBADBADC}" dt="2023-12-05T13:07:01.663" v="146" actId="1076"/>
          <ac:picMkLst>
            <pc:docMk/>
            <pc:sldMk cId="884911560" sldId="320"/>
            <ac:picMk id="10" creationId="{0F83B15F-A5D6-29B7-FC14-1A54E8BE5C39}"/>
          </ac:picMkLst>
        </pc:picChg>
        <pc:picChg chg="del">
          <ac:chgData name="Yoel Cerdas Villalobos" userId="c43c20ca-ad3b-4fcf-aaae-770cfce6c69a" providerId="ADAL" clId="{7D44AC8F-7FB4-4107-ABB3-1002FBADBADC}" dt="2023-12-05T13:06:55.166" v="142" actId="478"/>
          <ac:picMkLst>
            <pc:docMk/>
            <pc:sldMk cId="884911560" sldId="320"/>
            <ac:picMk id="11" creationId="{814603F2-435F-DA1E-A5A5-2356EE09506F}"/>
          </ac:picMkLst>
        </pc:picChg>
      </pc:sldChg>
      <pc:sldChg chg="addSp delSp modSp add mod">
        <pc:chgData name="Yoel Cerdas Villalobos" userId="c43c20ca-ad3b-4fcf-aaae-770cfce6c69a" providerId="ADAL" clId="{7D44AC8F-7FB4-4107-ABB3-1002FBADBADC}" dt="2023-12-05T13:08:11.135" v="174" actId="1076"/>
        <pc:sldMkLst>
          <pc:docMk/>
          <pc:sldMk cId="3691104899" sldId="321"/>
        </pc:sldMkLst>
        <pc:spChg chg="mod">
          <ac:chgData name="Yoel Cerdas Villalobos" userId="c43c20ca-ad3b-4fcf-aaae-770cfce6c69a" providerId="ADAL" clId="{7D44AC8F-7FB4-4107-ABB3-1002FBADBADC}" dt="2023-12-05T13:07:50.989" v="169" actId="20577"/>
          <ac:spMkLst>
            <pc:docMk/>
            <pc:sldMk cId="3691104899" sldId="321"/>
            <ac:spMk id="8" creationId="{00000000-0000-0000-0000-000000000000}"/>
          </ac:spMkLst>
        </pc:spChg>
        <pc:picChg chg="del">
          <ac:chgData name="Yoel Cerdas Villalobos" userId="c43c20ca-ad3b-4fcf-aaae-770cfce6c69a" providerId="ADAL" clId="{7D44AC8F-7FB4-4107-ABB3-1002FBADBADC}" dt="2023-12-05T13:08:05.868" v="170" actId="478"/>
          <ac:picMkLst>
            <pc:docMk/>
            <pc:sldMk cId="3691104899" sldId="321"/>
            <ac:picMk id="10" creationId="{0F83B15F-A5D6-29B7-FC14-1A54E8BE5C39}"/>
          </ac:picMkLst>
        </pc:picChg>
        <pc:picChg chg="add mod">
          <ac:chgData name="Yoel Cerdas Villalobos" userId="c43c20ca-ad3b-4fcf-aaae-770cfce6c69a" providerId="ADAL" clId="{7D44AC8F-7FB4-4107-ABB3-1002FBADBADC}" dt="2023-12-05T13:08:11.135" v="174" actId="1076"/>
          <ac:picMkLst>
            <pc:docMk/>
            <pc:sldMk cId="3691104899" sldId="321"/>
            <ac:picMk id="11" creationId="{D52DA242-755B-7264-4FD5-BBE60D63D98A}"/>
          </ac:picMkLst>
        </pc:picChg>
      </pc:sldChg>
      <pc:sldChg chg="add">
        <pc:chgData name="Yoel Cerdas Villalobos" userId="c43c20ca-ad3b-4fcf-aaae-770cfce6c69a" providerId="ADAL" clId="{7D44AC8F-7FB4-4107-ABB3-1002FBADBADC}" dt="2023-12-05T13:08:23.149" v="175" actId="2890"/>
        <pc:sldMkLst>
          <pc:docMk/>
          <pc:sldMk cId="252255786" sldId="322"/>
        </pc:sldMkLst>
      </pc:sldChg>
      <pc:sldChg chg="addSp delSp modSp add mod">
        <pc:chgData name="Yoel Cerdas Villalobos" userId="c43c20ca-ad3b-4fcf-aaae-770cfce6c69a" providerId="ADAL" clId="{7D44AC8F-7FB4-4107-ABB3-1002FBADBADC}" dt="2023-12-05T14:14:23.822" v="188" actId="20577"/>
        <pc:sldMkLst>
          <pc:docMk/>
          <pc:sldMk cId="1291626228" sldId="323"/>
        </pc:sldMkLst>
        <pc:spChg chg="mod">
          <ac:chgData name="Yoel Cerdas Villalobos" userId="c43c20ca-ad3b-4fcf-aaae-770cfce6c69a" providerId="ADAL" clId="{7D44AC8F-7FB4-4107-ABB3-1002FBADBADC}" dt="2023-12-05T14:14:23.822" v="188" actId="20577"/>
          <ac:spMkLst>
            <pc:docMk/>
            <pc:sldMk cId="1291626228" sldId="323"/>
            <ac:spMk id="8" creationId="{00000000-0000-0000-0000-000000000000}"/>
          </ac:spMkLst>
        </pc:spChg>
        <pc:picChg chg="add mod">
          <ac:chgData name="Yoel Cerdas Villalobos" userId="c43c20ca-ad3b-4fcf-aaae-770cfce6c69a" providerId="ADAL" clId="{7D44AC8F-7FB4-4107-ABB3-1002FBADBADC}" dt="2023-12-05T14:14:17.770" v="182" actId="1076"/>
          <ac:picMkLst>
            <pc:docMk/>
            <pc:sldMk cId="1291626228" sldId="323"/>
            <ac:picMk id="10" creationId="{717FCB4D-05FD-B653-C931-025665B5A0EA}"/>
          </ac:picMkLst>
        </pc:picChg>
        <pc:picChg chg="del">
          <ac:chgData name="Yoel Cerdas Villalobos" userId="c43c20ca-ad3b-4fcf-aaae-770cfce6c69a" providerId="ADAL" clId="{7D44AC8F-7FB4-4107-ABB3-1002FBADBADC}" dt="2023-12-05T14:14:07.728" v="177" actId="478"/>
          <ac:picMkLst>
            <pc:docMk/>
            <pc:sldMk cId="1291626228" sldId="323"/>
            <ac:picMk id="11" creationId="{D52DA242-755B-7264-4FD5-BBE60D63D98A}"/>
          </ac:picMkLst>
        </pc:picChg>
      </pc:sldChg>
      <pc:sldChg chg="addSp delSp modSp add mod">
        <pc:chgData name="Yoel Cerdas Villalobos" userId="c43c20ca-ad3b-4fcf-aaae-770cfce6c69a" providerId="ADAL" clId="{7D44AC8F-7FB4-4107-ABB3-1002FBADBADC}" dt="2023-12-05T14:15:18.696" v="195" actId="14100"/>
        <pc:sldMkLst>
          <pc:docMk/>
          <pc:sldMk cId="2928653195" sldId="324"/>
        </pc:sldMkLst>
        <pc:picChg chg="del mod">
          <ac:chgData name="Yoel Cerdas Villalobos" userId="c43c20ca-ad3b-4fcf-aaae-770cfce6c69a" providerId="ADAL" clId="{7D44AC8F-7FB4-4107-ABB3-1002FBADBADC}" dt="2023-12-05T14:15:10.549" v="191" actId="478"/>
          <ac:picMkLst>
            <pc:docMk/>
            <pc:sldMk cId="2928653195" sldId="324"/>
            <ac:picMk id="10" creationId="{717FCB4D-05FD-B653-C931-025665B5A0EA}"/>
          </ac:picMkLst>
        </pc:picChg>
        <pc:picChg chg="add mod">
          <ac:chgData name="Yoel Cerdas Villalobos" userId="c43c20ca-ad3b-4fcf-aaae-770cfce6c69a" providerId="ADAL" clId="{7D44AC8F-7FB4-4107-ABB3-1002FBADBADC}" dt="2023-12-05T14:15:18.696" v="195" actId="14100"/>
          <ac:picMkLst>
            <pc:docMk/>
            <pc:sldMk cId="2928653195" sldId="324"/>
            <ac:picMk id="11" creationId="{876705CB-6AA4-0246-3FD6-C0592FC61B2C}"/>
          </ac:picMkLst>
        </pc:picChg>
      </pc:sldChg>
      <pc:sldChg chg="addSp delSp modSp add mod">
        <pc:chgData name="Yoel Cerdas Villalobos" userId="c43c20ca-ad3b-4fcf-aaae-770cfce6c69a" providerId="ADAL" clId="{7D44AC8F-7FB4-4107-ABB3-1002FBADBADC}" dt="2023-12-05T14:17:10.750" v="218" actId="14100"/>
        <pc:sldMkLst>
          <pc:docMk/>
          <pc:sldMk cId="1123757866" sldId="325"/>
        </pc:sldMkLst>
        <pc:spChg chg="mod">
          <ac:chgData name="Yoel Cerdas Villalobos" userId="c43c20ca-ad3b-4fcf-aaae-770cfce6c69a" providerId="ADAL" clId="{7D44AC8F-7FB4-4107-ABB3-1002FBADBADC}" dt="2023-12-05T14:17:00.645" v="214" actId="20577"/>
          <ac:spMkLst>
            <pc:docMk/>
            <pc:sldMk cId="1123757866" sldId="325"/>
            <ac:spMk id="8" creationId="{00000000-0000-0000-0000-000000000000}"/>
          </ac:spMkLst>
        </pc:spChg>
        <pc:picChg chg="add mod">
          <ac:chgData name="Yoel Cerdas Villalobos" userId="c43c20ca-ad3b-4fcf-aaae-770cfce6c69a" providerId="ADAL" clId="{7D44AC8F-7FB4-4107-ABB3-1002FBADBADC}" dt="2023-12-05T14:17:10.750" v="218" actId="14100"/>
          <ac:picMkLst>
            <pc:docMk/>
            <pc:sldMk cId="1123757866" sldId="325"/>
            <ac:picMk id="10" creationId="{E9E9C7C8-5607-8A1B-1431-375A745D2CD1}"/>
          </ac:picMkLst>
        </pc:picChg>
        <pc:picChg chg="del">
          <ac:chgData name="Yoel Cerdas Villalobos" userId="c43c20ca-ad3b-4fcf-aaae-770cfce6c69a" providerId="ADAL" clId="{7D44AC8F-7FB4-4107-ABB3-1002FBADBADC}" dt="2023-12-05T14:17:03.143" v="215" actId="478"/>
          <ac:picMkLst>
            <pc:docMk/>
            <pc:sldMk cId="1123757866" sldId="325"/>
            <ac:picMk id="11" creationId="{876705CB-6AA4-0246-3FD6-C0592FC61B2C}"/>
          </ac:picMkLst>
        </pc:picChg>
      </pc:sldChg>
      <pc:sldChg chg="addSp delSp modSp add mod">
        <pc:chgData name="Yoel Cerdas Villalobos" userId="c43c20ca-ad3b-4fcf-aaae-770cfce6c69a" providerId="ADAL" clId="{7D44AC8F-7FB4-4107-ABB3-1002FBADBADC}" dt="2023-12-05T14:17:57.058" v="231" actId="1076"/>
        <pc:sldMkLst>
          <pc:docMk/>
          <pc:sldMk cId="3690680623" sldId="326"/>
        </pc:sldMkLst>
        <pc:spChg chg="mod">
          <ac:chgData name="Yoel Cerdas Villalobos" userId="c43c20ca-ad3b-4fcf-aaae-770cfce6c69a" providerId="ADAL" clId="{7D44AC8F-7FB4-4107-ABB3-1002FBADBADC}" dt="2023-12-05T14:17:52.543" v="229" actId="1076"/>
          <ac:spMkLst>
            <pc:docMk/>
            <pc:sldMk cId="3690680623" sldId="326"/>
            <ac:spMk id="8" creationId="{00000000-0000-0000-0000-000000000000}"/>
          </ac:spMkLst>
        </pc:spChg>
        <pc:picChg chg="del">
          <ac:chgData name="Yoel Cerdas Villalobos" userId="c43c20ca-ad3b-4fcf-aaae-770cfce6c69a" providerId="ADAL" clId="{7D44AC8F-7FB4-4107-ABB3-1002FBADBADC}" dt="2023-12-05T14:17:42.549" v="224" actId="478"/>
          <ac:picMkLst>
            <pc:docMk/>
            <pc:sldMk cId="3690680623" sldId="326"/>
            <ac:picMk id="10" creationId="{E9E9C7C8-5607-8A1B-1431-375A745D2CD1}"/>
          </ac:picMkLst>
        </pc:picChg>
        <pc:picChg chg="add mod">
          <ac:chgData name="Yoel Cerdas Villalobos" userId="c43c20ca-ad3b-4fcf-aaae-770cfce6c69a" providerId="ADAL" clId="{7D44AC8F-7FB4-4107-ABB3-1002FBADBADC}" dt="2023-12-05T14:17:57.058" v="231" actId="1076"/>
          <ac:picMkLst>
            <pc:docMk/>
            <pc:sldMk cId="3690680623" sldId="326"/>
            <ac:picMk id="11" creationId="{7643F329-16D5-0B04-DFEB-01CFD3A10783}"/>
          </ac:picMkLst>
        </pc:picChg>
      </pc:sldChg>
      <pc:sldChg chg="addSp delSp modSp add mod">
        <pc:chgData name="Yoel Cerdas Villalobos" userId="c43c20ca-ad3b-4fcf-aaae-770cfce6c69a" providerId="ADAL" clId="{7D44AC8F-7FB4-4107-ABB3-1002FBADBADC}" dt="2023-12-05T14:18:33.549" v="236" actId="1076"/>
        <pc:sldMkLst>
          <pc:docMk/>
          <pc:sldMk cId="2865072268" sldId="327"/>
        </pc:sldMkLst>
        <pc:picChg chg="add mod">
          <ac:chgData name="Yoel Cerdas Villalobos" userId="c43c20ca-ad3b-4fcf-aaae-770cfce6c69a" providerId="ADAL" clId="{7D44AC8F-7FB4-4107-ABB3-1002FBADBADC}" dt="2023-12-05T14:18:33.549" v="236" actId="1076"/>
          <ac:picMkLst>
            <pc:docMk/>
            <pc:sldMk cId="2865072268" sldId="327"/>
            <ac:picMk id="10" creationId="{46319293-8372-F9FE-BCB9-65F9943FD091}"/>
          </ac:picMkLst>
        </pc:picChg>
        <pc:picChg chg="del">
          <ac:chgData name="Yoel Cerdas Villalobos" userId="c43c20ca-ad3b-4fcf-aaae-770cfce6c69a" providerId="ADAL" clId="{7D44AC8F-7FB4-4107-ABB3-1002FBADBADC}" dt="2023-12-05T14:18:28.647" v="233" actId="478"/>
          <ac:picMkLst>
            <pc:docMk/>
            <pc:sldMk cId="2865072268" sldId="327"/>
            <ac:picMk id="11" creationId="{7643F329-16D5-0B04-DFEB-01CFD3A10783}"/>
          </ac:picMkLst>
        </pc:picChg>
      </pc:sldChg>
      <pc:sldChg chg="addSp delSp modSp add mod">
        <pc:chgData name="Yoel Cerdas Villalobos" userId="c43c20ca-ad3b-4fcf-aaae-770cfce6c69a" providerId="ADAL" clId="{7D44AC8F-7FB4-4107-ABB3-1002FBADBADC}" dt="2023-12-05T14:20:23.470" v="256" actId="1076"/>
        <pc:sldMkLst>
          <pc:docMk/>
          <pc:sldMk cId="3284938030" sldId="328"/>
        </pc:sldMkLst>
        <pc:spChg chg="mod">
          <ac:chgData name="Yoel Cerdas Villalobos" userId="c43c20ca-ad3b-4fcf-aaae-770cfce6c69a" providerId="ADAL" clId="{7D44AC8F-7FB4-4107-ABB3-1002FBADBADC}" dt="2023-12-05T14:18:56.133" v="251" actId="20577"/>
          <ac:spMkLst>
            <pc:docMk/>
            <pc:sldMk cId="3284938030" sldId="328"/>
            <ac:spMk id="8" creationId="{00000000-0000-0000-0000-000000000000}"/>
          </ac:spMkLst>
        </pc:spChg>
        <pc:picChg chg="del">
          <ac:chgData name="Yoel Cerdas Villalobos" userId="c43c20ca-ad3b-4fcf-aaae-770cfce6c69a" providerId="ADAL" clId="{7D44AC8F-7FB4-4107-ABB3-1002FBADBADC}" dt="2023-12-05T14:20:17.557" v="252" actId="478"/>
          <ac:picMkLst>
            <pc:docMk/>
            <pc:sldMk cId="3284938030" sldId="328"/>
            <ac:picMk id="10" creationId="{46319293-8372-F9FE-BCB9-65F9943FD091}"/>
          </ac:picMkLst>
        </pc:picChg>
        <pc:picChg chg="add mod">
          <ac:chgData name="Yoel Cerdas Villalobos" userId="c43c20ca-ad3b-4fcf-aaae-770cfce6c69a" providerId="ADAL" clId="{7D44AC8F-7FB4-4107-ABB3-1002FBADBADC}" dt="2023-12-05T14:20:23.470" v="256" actId="1076"/>
          <ac:picMkLst>
            <pc:docMk/>
            <pc:sldMk cId="3284938030" sldId="328"/>
            <ac:picMk id="11" creationId="{41A021D1-7043-C4E8-F705-2D93029CDC03}"/>
          </ac:picMkLst>
        </pc:picChg>
      </pc:sldChg>
      <pc:sldChg chg="add">
        <pc:chgData name="Yoel Cerdas Villalobos" userId="c43c20ca-ad3b-4fcf-aaae-770cfce6c69a" providerId="ADAL" clId="{7D44AC8F-7FB4-4107-ABB3-1002FBADBADC}" dt="2023-12-05T14:20:27.589" v="257" actId="2890"/>
        <pc:sldMkLst>
          <pc:docMk/>
          <pc:sldMk cId="2615594979" sldId="329"/>
        </pc:sldMkLst>
      </pc:sldChg>
      <pc:sldChg chg="addSp delSp modSp add mod">
        <pc:chgData name="Yoel Cerdas Villalobos" userId="c43c20ca-ad3b-4fcf-aaae-770cfce6c69a" providerId="ADAL" clId="{7D44AC8F-7FB4-4107-ABB3-1002FBADBADC}" dt="2023-12-05T14:36:18.243" v="269" actId="1076"/>
        <pc:sldMkLst>
          <pc:docMk/>
          <pc:sldMk cId="1094103644" sldId="330"/>
        </pc:sldMkLst>
        <pc:spChg chg="mod">
          <ac:chgData name="Yoel Cerdas Villalobos" userId="c43c20ca-ad3b-4fcf-aaae-770cfce6c69a" providerId="ADAL" clId="{7D44AC8F-7FB4-4107-ABB3-1002FBADBADC}" dt="2023-12-05T14:36:10.040" v="266" actId="6549"/>
          <ac:spMkLst>
            <pc:docMk/>
            <pc:sldMk cId="1094103644" sldId="330"/>
            <ac:spMk id="8" creationId="{00000000-0000-0000-0000-000000000000}"/>
          </ac:spMkLst>
        </pc:spChg>
        <pc:picChg chg="add mod">
          <ac:chgData name="Yoel Cerdas Villalobos" userId="c43c20ca-ad3b-4fcf-aaae-770cfce6c69a" providerId="ADAL" clId="{7D44AC8F-7FB4-4107-ABB3-1002FBADBADC}" dt="2023-12-05T14:36:18.243" v="269" actId="1076"/>
          <ac:picMkLst>
            <pc:docMk/>
            <pc:sldMk cId="1094103644" sldId="330"/>
            <ac:picMk id="10" creationId="{8E137301-D1D4-CA0D-911F-32B2A56D815B}"/>
          </ac:picMkLst>
        </pc:picChg>
        <pc:picChg chg="del">
          <ac:chgData name="Yoel Cerdas Villalobos" userId="c43c20ca-ad3b-4fcf-aaae-770cfce6c69a" providerId="ADAL" clId="{7D44AC8F-7FB4-4107-ABB3-1002FBADBADC}" dt="2023-12-05T14:36:13.306" v="267" actId="478"/>
          <ac:picMkLst>
            <pc:docMk/>
            <pc:sldMk cId="1094103644" sldId="330"/>
            <ac:picMk id="11" creationId="{41A021D1-7043-C4E8-F705-2D93029CDC03}"/>
          </ac:picMkLst>
        </pc:picChg>
      </pc:sldChg>
      <pc:sldChg chg="addSp delSp modSp add mod">
        <pc:chgData name="Yoel Cerdas Villalobos" userId="c43c20ca-ad3b-4fcf-aaae-770cfce6c69a" providerId="ADAL" clId="{7D44AC8F-7FB4-4107-ABB3-1002FBADBADC}" dt="2023-12-05T14:36:45.775" v="273" actId="1076"/>
        <pc:sldMkLst>
          <pc:docMk/>
          <pc:sldMk cId="668451703" sldId="331"/>
        </pc:sldMkLst>
        <pc:picChg chg="del">
          <ac:chgData name="Yoel Cerdas Villalobos" userId="c43c20ca-ad3b-4fcf-aaae-770cfce6c69a" providerId="ADAL" clId="{7D44AC8F-7FB4-4107-ABB3-1002FBADBADC}" dt="2023-12-05T14:36:43.318" v="271" actId="478"/>
          <ac:picMkLst>
            <pc:docMk/>
            <pc:sldMk cId="668451703" sldId="331"/>
            <ac:picMk id="10" creationId="{8E137301-D1D4-CA0D-911F-32B2A56D815B}"/>
          </ac:picMkLst>
        </pc:picChg>
        <pc:picChg chg="add mod">
          <ac:chgData name="Yoel Cerdas Villalobos" userId="c43c20ca-ad3b-4fcf-aaae-770cfce6c69a" providerId="ADAL" clId="{7D44AC8F-7FB4-4107-ABB3-1002FBADBADC}" dt="2023-12-05T14:36:45.775" v="273" actId="1076"/>
          <ac:picMkLst>
            <pc:docMk/>
            <pc:sldMk cId="668451703" sldId="331"/>
            <ac:picMk id="11" creationId="{308D415C-11EC-0777-BA6A-EC17A3BC9B30}"/>
          </ac:picMkLst>
        </pc:picChg>
      </pc:sldChg>
      <pc:sldChg chg="addSp delSp modSp add mod">
        <pc:chgData name="Yoel Cerdas Villalobos" userId="c43c20ca-ad3b-4fcf-aaae-770cfce6c69a" providerId="ADAL" clId="{7D44AC8F-7FB4-4107-ABB3-1002FBADBADC}" dt="2023-12-05T14:37:27.264" v="279" actId="1076"/>
        <pc:sldMkLst>
          <pc:docMk/>
          <pc:sldMk cId="1330553648" sldId="332"/>
        </pc:sldMkLst>
        <pc:picChg chg="add mod">
          <ac:chgData name="Yoel Cerdas Villalobos" userId="c43c20ca-ad3b-4fcf-aaae-770cfce6c69a" providerId="ADAL" clId="{7D44AC8F-7FB4-4107-ABB3-1002FBADBADC}" dt="2023-12-05T14:37:27.264" v="279" actId="1076"/>
          <ac:picMkLst>
            <pc:docMk/>
            <pc:sldMk cId="1330553648" sldId="332"/>
            <ac:picMk id="10" creationId="{E3C632C7-EDB8-9FC0-D0A0-869ACE1A4B52}"/>
          </ac:picMkLst>
        </pc:picChg>
        <pc:picChg chg="del">
          <ac:chgData name="Yoel Cerdas Villalobos" userId="c43c20ca-ad3b-4fcf-aaae-770cfce6c69a" providerId="ADAL" clId="{7D44AC8F-7FB4-4107-ABB3-1002FBADBADC}" dt="2023-12-05T14:37:20.924" v="275" actId="478"/>
          <ac:picMkLst>
            <pc:docMk/>
            <pc:sldMk cId="1330553648" sldId="332"/>
            <ac:picMk id="11" creationId="{308D415C-11EC-0777-BA6A-EC17A3BC9B30}"/>
          </ac:picMkLst>
        </pc:picChg>
      </pc:sldChg>
      <pc:sldChg chg="addSp delSp modSp add mod">
        <pc:chgData name="Yoel Cerdas Villalobos" userId="c43c20ca-ad3b-4fcf-aaae-770cfce6c69a" providerId="ADAL" clId="{7D44AC8F-7FB4-4107-ABB3-1002FBADBADC}" dt="2023-12-05T14:38:30.664" v="307" actId="1076"/>
        <pc:sldMkLst>
          <pc:docMk/>
          <pc:sldMk cId="3545539023" sldId="333"/>
        </pc:sldMkLst>
        <pc:spChg chg="mod">
          <ac:chgData name="Yoel Cerdas Villalobos" userId="c43c20ca-ad3b-4fcf-aaae-770cfce6c69a" providerId="ADAL" clId="{7D44AC8F-7FB4-4107-ABB3-1002FBADBADC}" dt="2023-12-05T14:38:11.529" v="292" actId="20577"/>
          <ac:spMkLst>
            <pc:docMk/>
            <pc:sldMk cId="3545539023" sldId="333"/>
            <ac:spMk id="8" creationId="{00000000-0000-0000-0000-000000000000}"/>
          </ac:spMkLst>
        </pc:spChg>
        <pc:spChg chg="add mod">
          <ac:chgData name="Yoel Cerdas Villalobos" userId="c43c20ca-ad3b-4fcf-aaae-770cfce6c69a" providerId="ADAL" clId="{7D44AC8F-7FB4-4107-ABB3-1002FBADBADC}" dt="2023-12-05T14:38:30.664" v="307" actId="1076"/>
          <ac:spMkLst>
            <pc:docMk/>
            <pc:sldMk cId="3545539023" sldId="333"/>
            <ac:spMk id="11" creationId="{E8C1AA9C-618B-4EAD-25BA-9A1AE2E391BC}"/>
          </ac:spMkLst>
        </pc:spChg>
        <pc:picChg chg="del">
          <ac:chgData name="Yoel Cerdas Villalobos" userId="c43c20ca-ad3b-4fcf-aaae-770cfce6c69a" providerId="ADAL" clId="{7D44AC8F-7FB4-4107-ABB3-1002FBADBADC}" dt="2023-12-05T14:38:14.125" v="293" actId="478"/>
          <ac:picMkLst>
            <pc:docMk/>
            <pc:sldMk cId="3545539023" sldId="333"/>
            <ac:picMk id="10" creationId="{E3C632C7-EDB8-9FC0-D0A0-869ACE1A4B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2DFB7F4-ACDD-49A7-A96B-AE5CB3146BAA}" type="datetimeFigureOut">
              <a:rPr lang="es-MX" smtClean="0"/>
              <a:t>05/12/2023</a:t>
            </a:fld>
            <a:endParaRPr lang="es-MX"/>
          </a:p>
        </p:txBody>
      </p:sp>
      <p:sp>
        <p:nvSpPr>
          <p:cNvPr id="4" name="Marcador de imagen de diapositiva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428D88C-63A2-4F00-A1E3-FC33A398FFD1}" type="slidenum">
              <a:rPr lang="es-MX" smtClean="0"/>
              <a:t>‹Nº›</a:t>
            </a:fld>
            <a:endParaRPr lang="es-MX"/>
          </a:p>
        </p:txBody>
      </p:sp>
    </p:spTree>
    <p:extLst>
      <p:ext uri="{BB962C8B-B14F-4D97-AF65-F5344CB8AC3E}">
        <p14:creationId xmlns:p14="http://schemas.microsoft.com/office/powerpoint/2010/main" val="40683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0D0D"/>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85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0D0D"/>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0D0D"/>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31720"/>
          </a:solidFill>
        </p:spPr>
        <p:txBody>
          <a:bodyPr wrap="square" lIns="0" tIns="0" rIns="0" bIns="0" rtlCol="0"/>
          <a:lstStyle/>
          <a:p>
            <a:endParaRPr/>
          </a:p>
        </p:txBody>
      </p:sp>
      <p:sp>
        <p:nvSpPr>
          <p:cNvPr id="2" name="Holder 2"/>
          <p:cNvSpPr>
            <a:spLocks noGrp="1"/>
          </p:cNvSpPr>
          <p:nvPr>
            <p:ph type="title"/>
          </p:nvPr>
        </p:nvSpPr>
        <p:spPr>
          <a:xfrm>
            <a:off x="209674" y="194686"/>
            <a:ext cx="17868651" cy="639444"/>
          </a:xfrm>
          <a:prstGeom prst="rect">
            <a:avLst/>
          </a:prstGeom>
        </p:spPr>
        <p:txBody>
          <a:bodyPr wrap="square" lIns="0" tIns="0" rIns="0" bIns="0">
            <a:spAutoFit/>
          </a:bodyPr>
          <a:lstStyle>
            <a:lvl1pPr>
              <a:defRPr sz="4000" b="0" i="0">
                <a:solidFill>
                  <a:srgbClr val="0D0D0D"/>
                </a:solidFill>
                <a:latin typeface="Verdana"/>
                <a:cs typeface="Verdana"/>
              </a:defRPr>
            </a:lvl1pPr>
          </a:lstStyle>
          <a:p>
            <a:endParaRPr/>
          </a:p>
        </p:txBody>
      </p:sp>
      <p:sp>
        <p:nvSpPr>
          <p:cNvPr id="3" name="Holder 3"/>
          <p:cNvSpPr>
            <a:spLocks noGrp="1"/>
          </p:cNvSpPr>
          <p:nvPr>
            <p:ph type="body" idx="1"/>
          </p:nvPr>
        </p:nvSpPr>
        <p:spPr>
          <a:xfrm>
            <a:off x="771480" y="4774171"/>
            <a:ext cx="16745039" cy="2254250"/>
          </a:xfrm>
          <a:prstGeom prst="rect">
            <a:avLst/>
          </a:prstGeom>
        </p:spPr>
        <p:txBody>
          <a:bodyPr wrap="square" lIns="0" tIns="0" rIns="0" bIns="0">
            <a:spAutoFit/>
          </a:bodyPr>
          <a:lstStyle>
            <a:lvl1pPr>
              <a:defRPr sz="385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32084"/>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0" y="0"/>
              <a:ext cx="18288000" cy="10287000"/>
            </a:xfrm>
            <a:custGeom>
              <a:avLst/>
              <a:gdLst/>
              <a:ahLst/>
              <a:cxnLst/>
              <a:rect l="l" t="t" r="r" b="b"/>
              <a:pathLst>
                <a:path w="18288000" h="10287000">
                  <a:moveTo>
                    <a:pt x="18288000" y="10287000"/>
                  </a:moveTo>
                  <a:lnTo>
                    <a:pt x="0" y="10287000"/>
                  </a:lnTo>
                  <a:lnTo>
                    <a:pt x="0" y="0"/>
                  </a:lnTo>
                  <a:lnTo>
                    <a:pt x="9379019" y="0"/>
                  </a:lnTo>
                  <a:lnTo>
                    <a:pt x="18288000" y="8908981"/>
                  </a:lnTo>
                  <a:lnTo>
                    <a:pt x="18288000" y="10287000"/>
                  </a:lnTo>
                  <a:close/>
                </a:path>
              </a:pathLst>
            </a:custGeom>
            <a:solidFill>
              <a:srgbClr val="031720">
                <a:alpha val="89799"/>
              </a:srgbClr>
            </a:solidFill>
          </p:spPr>
          <p:txBody>
            <a:bodyPr wrap="square" lIns="0" tIns="0" rIns="0" bIns="0" rtlCol="0"/>
            <a:lstStyle/>
            <a:p>
              <a:endParaRPr/>
            </a:p>
          </p:txBody>
        </p:sp>
        <p:sp>
          <p:nvSpPr>
            <p:cNvPr id="5" name="object 5"/>
            <p:cNvSpPr/>
            <p:nvPr/>
          </p:nvSpPr>
          <p:spPr>
            <a:xfrm>
              <a:off x="8138884" y="11"/>
              <a:ext cx="10149205" cy="10287000"/>
            </a:xfrm>
            <a:custGeom>
              <a:avLst/>
              <a:gdLst/>
              <a:ahLst/>
              <a:cxnLst/>
              <a:rect l="l" t="t" r="r" b="b"/>
              <a:pathLst>
                <a:path w="10149205" h="10287000">
                  <a:moveTo>
                    <a:pt x="3784625" y="3703802"/>
                  </a:moveTo>
                  <a:lnTo>
                    <a:pt x="80810" y="0"/>
                  </a:lnTo>
                  <a:lnTo>
                    <a:pt x="0" y="0"/>
                  </a:lnTo>
                  <a:lnTo>
                    <a:pt x="3744214" y="3744214"/>
                  </a:lnTo>
                  <a:lnTo>
                    <a:pt x="3784625" y="3703802"/>
                  </a:lnTo>
                  <a:close/>
                </a:path>
                <a:path w="10149205" h="10287000">
                  <a:moveTo>
                    <a:pt x="10149103" y="7856448"/>
                  </a:moveTo>
                  <a:lnTo>
                    <a:pt x="9072842" y="6780174"/>
                  </a:lnTo>
                  <a:lnTo>
                    <a:pt x="6093574" y="9759442"/>
                  </a:lnTo>
                  <a:lnTo>
                    <a:pt x="5566029" y="10286987"/>
                  </a:lnTo>
                  <a:lnTo>
                    <a:pt x="10149103" y="10286987"/>
                  </a:lnTo>
                  <a:lnTo>
                    <a:pt x="10149103" y="7856448"/>
                  </a:lnTo>
                  <a:close/>
                </a:path>
              </a:pathLst>
            </a:custGeom>
            <a:solidFill>
              <a:srgbClr val="F7FAFD"/>
            </a:solidFill>
          </p:spPr>
          <p:txBody>
            <a:bodyPr wrap="square" lIns="0" tIns="0" rIns="0" bIns="0" rtlCol="0"/>
            <a:lstStyle/>
            <a:p>
              <a:endParaRPr/>
            </a:p>
          </p:txBody>
        </p:sp>
        <p:pic>
          <p:nvPicPr>
            <p:cNvPr id="6" name="object 6"/>
            <p:cNvPicPr/>
            <p:nvPr/>
          </p:nvPicPr>
          <p:blipFill>
            <a:blip r:embed="rId3" cstate="print"/>
            <a:stretch>
              <a:fillRect/>
            </a:stretch>
          </p:blipFill>
          <p:spPr>
            <a:xfrm>
              <a:off x="347891" y="445907"/>
              <a:ext cx="1962149" cy="1123949"/>
            </a:xfrm>
            <a:prstGeom prst="rect">
              <a:avLst/>
            </a:prstGeom>
          </p:spPr>
        </p:pic>
        <p:pic>
          <p:nvPicPr>
            <p:cNvPr id="7" name="object 7"/>
            <p:cNvPicPr/>
            <p:nvPr/>
          </p:nvPicPr>
          <p:blipFill>
            <a:blip r:embed="rId4" cstate="print"/>
            <a:stretch>
              <a:fillRect/>
            </a:stretch>
          </p:blipFill>
          <p:spPr>
            <a:xfrm>
              <a:off x="15087370" y="8933162"/>
              <a:ext cx="3038474" cy="1209674"/>
            </a:xfrm>
            <a:prstGeom prst="rect">
              <a:avLst/>
            </a:prstGeom>
          </p:spPr>
        </p:pic>
      </p:grpSp>
      <p:sp>
        <p:nvSpPr>
          <p:cNvPr id="8" name="object 8"/>
          <p:cNvSpPr txBox="1">
            <a:spLocks noGrp="1"/>
          </p:cNvSpPr>
          <p:nvPr>
            <p:ph type="title"/>
          </p:nvPr>
        </p:nvSpPr>
        <p:spPr>
          <a:xfrm>
            <a:off x="2076678" y="478764"/>
            <a:ext cx="14265998" cy="9065302"/>
          </a:xfrm>
          <a:prstGeom prst="rect">
            <a:avLst/>
          </a:prstGeom>
        </p:spPr>
        <p:txBody>
          <a:bodyPr vert="horz" wrap="square" lIns="0" tIns="16510" rIns="0" bIns="0" rtlCol="0">
            <a:spAutoFit/>
          </a:bodyPr>
          <a:lstStyle/>
          <a:p>
            <a:pPr marL="12700" algn="ctr">
              <a:lnSpc>
                <a:spcPct val="100000"/>
              </a:lnSpc>
              <a:spcBef>
                <a:spcPts val="130"/>
              </a:spcBef>
            </a:pPr>
            <a:r>
              <a:rPr lang="es-MX" sz="9800" spc="420" dirty="0">
                <a:solidFill>
                  <a:srgbClr val="FFFFFF"/>
                </a:solidFill>
              </a:rPr>
              <a:t>Presentación sobre </a:t>
            </a:r>
            <a:r>
              <a:rPr lang="es-MX" sz="9800" spc="420" dirty="0" err="1">
                <a:solidFill>
                  <a:srgbClr val="FFFFFF"/>
                </a:solidFill>
              </a:rPr>
              <a:t>Blazor</a:t>
            </a:r>
            <a:r>
              <a:rPr lang="es-MX" sz="9800" spc="420" dirty="0">
                <a:solidFill>
                  <a:srgbClr val="FFFFFF"/>
                </a:solidFill>
              </a:rPr>
              <a:t>: Construyendo Aplicaciones Web Interactivas con .NET</a:t>
            </a:r>
            <a:endParaRPr lang="es-MX" sz="9800" dirty="0"/>
          </a:p>
        </p:txBody>
      </p:sp>
      <p:pic>
        <p:nvPicPr>
          <p:cNvPr id="9" name="object 9"/>
          <p:cNvPicPr/>
          <p:nvPr/>
        </p:nvPicPr>
        <p:blipFill>
          <a:blip r:embed="rId5" cstate="print"/>
          <a:stretch>
            <a:fillRect/>
          </a:stretch>
        </p:blipFill>
        <p:spPr>
          <a:xfrm>
            <a:off x="347891" y="1826287"/>
            <a:ext cx="3457574" cy="876299"/>
          </a:xfrm>
          <a:prstGeom prst="rect">
            <a:avLst/>
          </a:prstGeom>
        </p:spPr>
      </p:pic>
      <p:sp>
        <p:nvSpPr>
          <p:cNvPr id="10" name="Rectángulo 9">
            <a:extLst>
              <a:ext uri="{FF2B5EF4-FFF2-40B4-BE49-F238E27FC236}">
                <a16:creationId xmlns:a16="http://schemas.microsoft.com/office/drawing/2014/main" id="{B6EA6B5D-0277-A425-AAC1-C74B80F5CA2A}"/>
              </a:ext>
            </a:extLst>
          </p:cNvPr>
          <p:cNvSpPr/>
          <p:nvPr/>
        </p:nvSpPr>
        <p:spPr>
          <a:xfrm>
            <a:off x="16383000" y="8933162"/>
            <a:ext cx="1742844" cy="12096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Client-</a:t>
            </a:r>
            <a:r>
              <a:rPr lang="es-MX" sz="3850" spc="20" dirty="0" err="1">
                <a:solidFill>
                  <a:srgbClr val="FFFFFF"/>
                </a:solidFill>
              </a:rPr>
              <a:t>Side</a:t>
            </a:r>
            <a:r>
              <a:rPr lang="es-MX" sz="3850" spc="20" dirty="0">
                <a:solidFill>
                  <a:srgbClr val="FFFFFF"/>
                </a:solidFill>
              </a:rPr>
              <a:t> </a:t>
            </a:r>
            <a:r>
              <a:rPr lang="es-MX" sz="3850" spc="20" dirty="0" err="1">
                <a:solidFill>
                  <a:srgbClr val="FFFFFF"/>
                </a:solidFill>
              </a:rPr>
              <a:t>Rendering</a:t>
            </a:r>
            <a:endParaRPr lang="es-MX" sz="3850" dirty="0"/>
          </a:p>
        </p:txBody>
      </p:sp>
      <p:sp>
        <p:nvSpPr>
          <p:cNvPr id="15" name="object 15"/>
          <p:cNvSpPr txBox="1">
            <a:spLocks noGrp="1"/>
          </p:cNvSpPr>
          <p:nvPr>
            <p:ph type="body" idx="1"/>
          </p:nvPr>
        </p:nvSpPr>
        <p:spPr>
          <a:xfrm>
            <a:off x="514279" y="2090886"/>
            <a:ext cx="17087921" cy="3567643"/>
          </a:xfrm>
          <a:prstGeom prst="rect">
            <a:avLst/>
          </a:prstGeom>
        </p:spPr>
        <p:txBody>
          <a:bodyPr vert="horz" wrap="square" lIns="0" tIns="12700" rIns="0" bIns="0" rtlCol="0">
            <a:spAutoFit/>
          </a:bodyPr>
          <a:lstStyle/>
          <a:p>
            <a:pPr algn="l"/>
            <a:r>
              <a:rPr lang="es-MX" b="0" i="0" dirty="0">
                <a:effectLst/>
                <a:latin typeface="Söhne"/>
              </a:rPr>
              <a:t>Client-</a:t>
            </a:r>
            <a:r>
              <a:rPr lang="es-MX" b="0" i="0" dirty="0" err="1">
                <a:effectLst/>
                <a:latin typeface="Söhne"/>
              </a:rPr>
              <a:t>Side</a:t>
            </a:r>
            <a:r>
              <a:rPr lang="es-MX" b="0" i="0" dirty="0">
                <a:effectLst/>
                <a:latin typeface="Söhne"/>
              </a:rPr>
              <a:t> </a:t>
            </a:r>
            <a:r>
              <a:rPr lang="es-MX" b="0" i="0" dirty="0" err="1">
                <a:effectLst/>
                <a:latin typeface="Söhne"/>
              </a:rPr>
              <a:t>Rendering</a:t>
            </a:r>
            <a:r>
              <a:rPr lang="es-MX" b="0" i="0" dirty="0">
                <a:effectLst/>
                <a:latin typeface="Söhne"/>
              </a:rPr>
              <a:t>" (CSR) se refiere a un enfoque en el desarrollo web donde el código se ejecuta y procesa en el navegador del cliente, lo que permite actualizar partes específicas de la interfaz de usuario sin tener que recargar toda la página. Este enfoque es contrario al "Server-</a:t>
            </a:r>
            <a:r>
              <a:rPr lang="es-MX" b="0" i="0" dirty="0" err="1">
                <a:effectLst/>
                <a:latin typeface="Söhne"/>
              </a:rPr>
              <a:t>Side</a:t>
            </a:r>
            <a:r>
              <a:rPr lang="es-MX" b="0" i="0" dirty="0">
                <a:effectLst/>
                <a:latin typeface="Söhne"/>
              </a:rPr>
              <a:t> </a:t>
            </a:r>
            <a:r>
              <a:rPr lang="es-MX" b="0" i="0" dirty="0" err="1">
                <a:effectLst/>
                <a:latin typeface="Söhne"/>
              </a:rPr>
              <a:t>Rendering</a:t>
            </a:r>
            <a:r>
              <a:rPr lang="es-MX" b="0" i="0" dirty="0">
                <a:effectLst/>
                <a:latin typeface="Söhne"/>
              </a:rPr>
              <a:t>" (SSR), donde la generación de HTML y la ejecución de código ocurren en el servidor, y se envía el HTML resultante al navegador.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Beneficios de ejecutar </a:t>
            </a:r>
            <a:r>
              <a:rPr lang="es-MX" sz="3850" spc="20" dirty="0" err="1">
                <a:solidFill>
                  <a:srgbClr val="FFFFFF"/>
                </a:solidFill>
              </a:rPr>
              <a:t>Blazor</a:t>
            </a:r>
            <a:r>
              <a:rPr lang="es-MX" sz="3850" spc="20" dirty="0">
                <a:solidFill>
                  <a:srgbClr val="FFFFFF"/>
                </a:solidFill>
              </a:rPr>
              <a:t> en Cliente</a:t>
            </a:r>
            <a:endParaRPr lang="es-MX" sz="3850" dirty="0"/>
          </a:p>
        </p:txBody>
      </p:sp>
      <p:sp>
        <p:nvSpPr>
          <p:cNvPr id="15" name="object 15"/>
          <p:cNvSpPr txBox="1">
            <a:spLocks noGrp="1"/>
          </p:cNvSpPr>
          <p:nvPr>
            <p:ph type="body" idx="1"/>
          </p:nvPr>
        </p:nvSpPr>
        <p:spPr>
          <a:xfrm>
            <a:off x="514279" y="2090886"/>
            <a:ext cx="17087921" cy="3567643"/>
          </a:xfrm>
          <a:prstGeom prst="rect">
            <a:avLst/>
          </a:prstGeom>
        </p:spPr>
        <p:txBody>
          <a:bodyPr vert="horz" wrap="square" lIns="0" tIns="12700" rIns="0" bIns="0" rtlCol="0">
            <a:spAutoFit/>
          </a:bodyPr>
          <a:lstStyle/>
          <a:p>
            <a:pPr algn="l">
              <a:buFont typeface="+mj-lt"/>
              <a:buAutoNum type="arabicPeriod"/>
            </a:pPr>
            <a:r>
              <a:rPr lang="es-MX" b="1" i="0" dirty="0">
                <a:effectLst/>
                <a:latin typeface="Söhne"/>
              </a:rPr>
              <a:t>Se compila a archivos estáticos, lo que significa que, no hay necesidad de un tiempo de ejecución .NET en el servidor</a:t>
            </a:r>
          </a:p>
          <a:p>
            <a:pPr algn="l">
              <a:buFont typeface="+mj-lt"/>
              <a:buAutoNum type="arabicPeriod"/>
            </a:pPr>
            <a:r>
              <a:rPr lang="es-MX" b="1" i="0" dirty="0">
                <a:effectLst/>
                <a:latin typeface="Söhne"/>
              </a:rPr>
              <a:t>El trabajo se descarga del servidor al cliente</a:t>
            </a:r>
          </a:p>
          <a:p>
            <a:pPr algn="l">
              <a:buFont typeface="+mj-lt"/>
              <a:buAutoNum type="arabicPeriod"/>
            </a:pPr>
            <a:r>
              <a:rPr lang="es-MX" b="1" i="0" dirty="0">
                <a:effectLst/>
                <a:latin typeface="Söhne"/>
              </a:rPr>
              <a:t>Las aplicaciones se pueden ejecutar en un estado offline</a:t>
            </a:r>
          </a:p>
          <a:p>
            <a:pPr algn="l">
              <a:buFont typeface="+mj-lt"/>
              <a:buAutoNum type="arabicPeriod"/>
            </a:pPr>
            <a:r>
              <a:rPr lang="es-MX" b="1" i="0" dirty="0">
                <a:effectLst/>
                <a:latin typeface="Söhne"/>
              </a:rPr>
              <a:t>Se comparte código, por ejemplo, los objetos de C# pueden ser compartidos entre el cliente y el servidor fácilmente para nuestras llamadas al Server y Cliente</a:t>
            </a:r>
            <a:endParaRPr lang="es-MX" b="0" i="0" dirty="0">
              <a:effectLst/>
              <a:latin typeface="Söhne"/>
            </a:endParaRPr>
          </a:p>
        </p:txBody>
      </p:sp>
    </p:spTree>
    <p:extLst>
      <p:ext uri="{BB962C8B-B14F-4D97-AF65-F5344CB8AC3E}">
        <p14:creationId xmlns:p14="http://schemas.microsoft.com/office/powerpoint/2010/main" val="294442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Inconvenientes de ejecutar </a:t>
            </a:r>
            <a:r>
              <a:rPr lang="es-MX" sz="3850" spc="20" dirty="0" err="1">
                <a:solidFill>
                  <a:srgbClr val="FFFFFF"/>
                </a:solidFill>
              </a:rPr>
              <a:t>Blazor</a:t>
            </a:r>
            <a:r>
              <a:rPr lang="es-MX" sz="3850" spc="20" dirty="0">
                <a:solidFill>
                  <a:srgbClr val="FFFFFF"/>
                </a:solidFill>
              </a:rPr>
              <a:t> en Cliente</a:t>
            </a:r>
            <a:endParaRPr lang="es-MX" sz="3850" dirty="0"/>
          </a:p>
        </p:txBody>
      </p:sp>
      <p:sp>
        <p:nvSpPr>
          <p:cNvPr id="15" name="object 15"/>
          <p:cNvSpPr txBox="1">
            <a:spLocks noGrp="1"/>
          </p:cNvSpPr>
          <p:nvPr>
            <p:ph type="body" idx="1"/>
          </p:nvPr>
        </p:nvSpPr>
        <p:spPr>
          <a:xfrm>
            <a:off x="514279" y="2090886"/>
            <a:ext cx="17087921" cy="4752583"/>
          </a:xfrm>
          <a:prstGeom prst="rect">
            <a:avLst/>
          </a:prstGeom>
        </p:spPr>
        <p:txBody>
          <a:bodyPr vert="horz" wrap="square" lIns="0" tIns="12700" rIns="0" bIns="0" rtlCol="0">
            <a:spAutoFit/>
          </a:bodyPr>
          <a:lstStyle/>
          <a:p>
            <a:pPr algn="l">
              <a:buFont typeface="+mj-lt"/>
              <a:buAutoNum type="arabicPeriod"/>
            </a:pPr>
            <a:r>
              <a:rPr lang="es-MX" b="1" i="0" dirty="0">
                <a:effectLst/>
                <a:latin typeface="Söhne"/>
              </a:rPr>
              <a:t>Tiempo de carga. Debido al tamaño de la descarga, los dispositivos con conexiones deficientes pueden experimentar tiempos de carga iniciales más largos.</a:t>
            </a:r>
          </a:p>
          <a:p>
            <a:pPr algn="l">
              <a:buFont typeface="+mj-lt"/>
              <a:buAutoNum type="arabicPeriod"/>
            </a:pPr>
            <a:endParaRPr lang="es-MX" b="1" i="0" dirty="0">
              <a:effectLst/>
              <a:latin typeface="Söhne"/>
            </a:endParaRPr>
          </a:p>
          <a:p>
            <a:pPr algn="l">
              <a:buFont typeface="+mj-lt"/>
              <a:buAutoNum type="arabicPeriod"/>
            </a:pPr>
            <a:r>
              <a:rPr lang="es-MX" b="1" i="0" dirty="0">
                <a:effectLst/>
                <a:latin typeface="Söhne"/>
              </a:rPr>
              <a:t>Tiempo de ejecución restringido. Las aplicaciones tienen que operar en el </a:t>
            </a:r>
            <a:r>
              <a:rPr lang="es-MX" b="1" i="0" dirty="0" err="1">
                <a:effectLst/>
                <a:latin typeface="Söhne"/>
              </a:rPr>
              <a:t>sandbox</a:t>
            </a:r>
            <a:r>
              <a:rPr lang="es-MX" b="1" i="0" dirty="0">
                <a:effectLst/>
                <a:latin typeface="Söhne"/>
              </a:rPr>
              <a:t> del navegador y están sujetas a las mismas restricciones de seguridad que cualquier aplicación JavaScript, es decir, tenemos C# pero no podemos hacer todo lo que se puede hacer con este lenguaje, nos vemos restringidos a lo mismo que cualquier </a:t>
            </a:r>
            <a:r>
              <a:rPr lang="es-MX" b="1" i="0" dirty="0" err="1">
                <a:effectLst/>
                <a:latin typeface="Söhne"/>
              </a:rPr>
              <a:t>framework</a:t>
            </a:r>
            <a:r>
              <a:rPr lang="es-MX" b="1" i="0" dirty="0">
                <a:effectLst/>
                <a:latin typeface="Söhne"/>
              </a:rPr>
              <a:t> JS.</a:t>
            </a:r>
            <a:endParaRPr lang="es-MX" b="0" i="0" dirty="0">
              <a:effectLst/>
              <a:latin typeface="Söhne"/>
            </a:endParaRPr>
          </a:p>
        </p:txBody>
      </p:sp>
    </p:spTree>
    <p:extLst>
      <p:ext uri="{BB962C8B-B14F-4D97-AF65-F5344CB8AC3E}">
        <p14:creationId xmlns:p14="http://schemas.microsoft.com/office/powerpoint/2010/main" val="363225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Competencias</a:t>
            </a:r>
            <a:endParaRPr lang="es-MX" sz="3850" dirty="0"/>
          </a:p>
        </p:txBody>
      </p:sp>
      <p:sp>
        <p:nvSpPr>
          <p:cNvPr id="15" name="object 15"/>
          <p:cNvSpPr txBox="1">
            <a:spLocks noGrp="1"/>
          </p:cNvSpPr>
          <p:nvPr>
            <p:ph type="body" idx="1"/>
          </p:nvPr>
        </p:nvSpPr>
        <p:spPr>
          <a:xfrm>
            <a:off x="514279" y="2090886"/>
            <a:ext cx="17087921" cy="4752583"/>
          </a:xfrm>
          <a:prstGeom prst="rect">
            <a:avLst/>
          </a:prstGeom>
        </p:spPr>
        <p:txBody>
          <a:bodyPr vert="horz" wrap="square" lIns="0" tIns="12700" rIns="0" bIns="0" rtlCol="0">
            <a:spAutoFit/>
          </a:bodyPr>
          <a:lstStyle/>
          <a:p>
            <a:pPr algn="l">
              <a:buFont typeface="+mj-lt"/>
              <a:buAutoNum type="arabicPeriod"/>
            </a:pPr>
            <a:r>
              <a:rPr lang="es-MX" b="1" i="0" dirty="0" err="1">
                <a:effectLst/>
                <a:latin typeface="Söhne"/>
              </a:rPr>
              <a:t>Blazor</a:t>
            </a:r>
            <a:r>
              <a:rPr lang="es-MX" b="1" i="0" dirty="0">
                <a:effectLst/>
                <a:latin typeface="Söhne"/>
              </a:rPr>
              <a:t> </a:t>
            </a:r>
            <a:r>
              <a:rPr lang="es-MX" b="1" i="0" dirty="0" err="1">
                <a:effectLst/>
                <a:latin typeface="Söhne"/>
              </a:rPr>
              <a:t>WebAssembly</a:t>
            </a:r>
            <a:r>
              <a:rPr lang="es-MX" b="1" i="0" dirty="0">
                <a:effectLst/>
                <a:latin typeface="Söhne"/>
              </a:rPr>
              <a:t> está construido para ser un competidor directo de los </a:t>
            </a:r>
            <a:r>
              <a:rPr lang="es-MX" b="1" i="0" dirty="0" err="1">
                <a:effectLst/>
                <a:latin typeface="Söhne"/>
              </a:rPr>
              <a:t>frameworks</a:t>
            </a:r>
            <a:r>
              <a:rPr lang="es-MX" b="1" i="0" dirty="0">
                <a:effectLst/>
                <a:latin typeface="Söhne"/>
              </a:rPr>
              <a:t> modernos de JavaScript. Por lo tanto, en cualquier lugar donde se busque usar uno de esos </a:t>
            </a:r>
            <a:r>
              <a:rPr lang="es-MX" b="1" i="0" dirty="0" err="1">
                <a:effectLst/>
                <a:latin typeface="Söhne"/>
              </a:rPr>
              <a:t>frameworks</a:t>
            </a:r>
            <a:r>
              <a:rPr lang="es-MX" b="1" i="0" dirty="0">
                <a:effectLst/>
                <a:latin typeface="Söhne"/>
              </a:rPr>
              <a:t>, se podría considerar el uso de </a:t>
            </a:r>
            <a:r>
              <a:rPr lang="es-MX" b="1" i="0" dirty="0" err="1">
                <a:effectLst/>
                <a:latin typeface="Söhne"/>
              </a:rPr>
              <a:t>Blazor</a:t>
            </a:r>
            <a:r>
              <a:rPr lang="es-MX" b="1" i="0" dirty="0">
                <a:effectLst/>
                <a:latin typeface="Söhne"/>
              </a:rPr>
              <a:t>.</a:t>
            </a:r>
          </a:p>
          <a:p>
            <a:pPr algn="l">
              <a:buFont typeface="+mj-lt"/>
              <a:buAutoNum type="arabicPeriod"/>
            </a:pPr>
            <a:endParaRPr lang="es-MX" b="1" i="0" dirty="0">
              <a:effectLst/>
              <a:latin typeface="Söhne"/>
            </a:endParaRPr>
          </a:p>
          <a:p>
            <a:pPr algn="l">
              <a:buFont typeface="+mj-lt"/>
              <a:buAutoNum type="arabicPeriod"/>
            </a:pPr>
            <a:r>
              <a:rPr lang="es-MX" b="1" i="0" dirty="0">
                <a:effectLst/>
                <a:latin typeface="Söhne"/>
              </a:rPr>
              <a:t>También es importante señalar que el uso de </a:t>
            </a:r>
            <a:r>
              <a:rPr lang="es-MX" b="1" i="0" dirty="0" err="1">
                <a:effectLst/>
                <a:latin typeface="Söhne"/>
              </a:rPr>
              <a:t>Blazor</a:t>
            </a:r>
            <a:r>
              <a:rPr lang="es-MX" b="1" i="0" dirty="0">
                <a:effectLst/>
                <a:latin typeface="Söhne"/>
              </a:rPr>
              <a:t> </a:t>
            </a:r>
            <a:r>
              <a:rPr lang="es-MX" b="1" i="0" dirty="0" err="1">
                <a:effectLst/>
                <a:latin typeface="Söhne"/>
              </a:rPr>
              <a:t>WebAssembly</a:t>
            </a:r>
            <a:r>
              <a:rPr lang="es-MX" b="1" i="0" dirty="0">
                <a:effectLst/>
                <a:latin typeface="Söhne"/>
              </a:rPr>
              <a:t> no requiere el uso de .NET en el servidor. Lo que significa que si tienes un </a:t>
            </a:r>
            <a:r>
              <a:rPr lang="es-MX" b="1" i="0" dirty="0" err="1">
                <a:effectLst/>
                <a:latin typeface="Söhne"/>
              </a:rPr>
              <a:t>backend</a:t>
            </a:r>
            <a:r>
              <a:rPr lang="es-MX" b="1" i="0" dirty="0">
                <a:effectLst/>
                <a:latin typeface="Söhne"/>
              </a:rPr>
              <a:t> escrito en </a:t>
            </a:r>
            <a:r>
              <a:rPr lang="es-MX" b="1" i="0" dirty="0" err="1">
                <a:effectLst/>
                <a:latin typeface="Söhne"/>
              </a:rPr>
              <a:t>Node</a:t>
            </a:r>
            <a:r>
              <a:rPr lang="es-MX" b="1" i="0" dirty="0">
                <a:effectLst/>
                <a:latin typeface="Söhne"/>
              </a:rPr>
              <a:t>, PHP o </a:t>
            </a:r>
            <a:r>
              <a:rPr lang="es-MX" b="1" i="0" dirty="0" err="1">
                <a:effectLst/>
                <a:latin typeface="Söhne"/>
              </a:rPr>
              <a:t>Rails</a:t>
            </a:r>
            <a:r>
              <a:rPr lang="es-MX" b="1" i="0" dirty="0">
                <a:effectLst/>
                <a:latin typeface="Söhne"/>
              </a:rPr>
              <a:t> puedes usar </a:t>
            </a:r>
            <a:r>
              <a:rPr lang="es-MX" b="1" i="0" dirty="0" err="1">
                <a:effectLst/>
                <a:latin typeface="Söhne"/>
              </a:rPr>
              <a:t>Blazor</a:t>
            </a:r>
            <a:r>
              <a:rPr lang="es-MX" b="1" i="0" dirty="0">
                <a:effectLst/>
                <a:latin typeface="Söhne"/>
              </a:rPr>
              <a:t> como </a:t>
            </a:r>
            <a:r>
              <a:rPr lang="es-MX" b="1" i="0" dirty="0" err="1">
                <a:effectLst/>
                <a:latin typeface="Söhne"/>
              </a:rPr>
              <a:t>frontend</a:t>
            </a:r>
            <a:r>
              <a:rPr lang="es-MX" b="1" i="0" dirty="0">
                <a:effectLst/>
                <a:latin typeface="Söhne"/>
              </a:rPr>
              <a:t> sin problemas ya que </a:t>
            </a:r>
            <a:r>
              <a:rPr lang="es-MX" b="1" i="0" dirty="0" err="1">
                <a:effectLst/>
                <a:latin typeface="Söhne"/>
              </a:rPr>
              <a:t>Blazor</a:t>
            </a:r>
            <a:r>
              <a:rPr lang="es-MX" b="1" i="0" dirty="0">
                <a:effectLst/>
                <a:latin typeface="Söhne"/>
              </a:rPr>
              <a:t> </a:t>
            </a:r>
            <a:r>
              <a:rPr lang="es-MX" b="1" i="0" dirty="0" err="1">
                <a:effectLst/>
                <a:latin typeface="Söhne"/>
              </a:rPr>
              <a:t>WebAssembly</a:t>
            </a:r>
            <a:r>
              <a:rPr lang="es-MX" b="1" i="0" dirty="0">
                <a:effectLst/>
                <a:latin typeface="Söhne"/>
              </a:rPr>
              <a:t> compila en archivos estáticos.</a:t>
            </a:r>
            <a:endParaRPr lang="es-MX" b="0" i="0" dirty="0">
              <a:effectLst/>
              <a:latin typeface="Söhne"/>
            </a:endParaRPr>
          </a:p>
        </p:txBody>
      </p:sp>
    </p:spTree>
    <p:extLst>
      <p:ext uri="{BB962C8B-B14F-4D97-AF65-F5344CB8AC3E}">
        <p14:creationId xmlns:p14="http://schemas.microsoft.com/office/powerpoint/2010/main" val="380376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Server-</a:t>
            </a:r>
            <a:r>
              <a:rPr lang="es-MX" sz="3850" spc="20" dirty="0" err="1">
                <a:solidFill>
                  <a:srgbClr val="FFFFFF"/>
                </a:solidFill>
              </a:rPr>
              <a:t>Side</a:t>
            </a:r>
            <a:r>
              <a:rPr lang="es-MX" sz="3850" spc="20" dirty="0">
                <a:solidFill>
                  <a:srgbClr val="FFFFFF"/>
                </a:solidFill>
              </a:rPr>
              <a:t> </a:t>
            </a:r>
            <a:r>
              <a:rPr lang="es-MX" sz="3850" spc="20" dirty="0" err="1">
                <a:solidFill>
                  <a:srgbClr val="FFFFFF"/>
                </a:solidFill>
              </a:rPr>
              <a:t>Rendering</a:t>
            </a:r>
            <a:endParaRPr lang="es-MX" sz="3850" dirty="0"/>
          </a:p>
        </p:txBody>
      </p:sp>
      <p:sp>
        <p:nvSpPr>
          <p:cNvPr id="15" name="object 15"/>
          <p:cNvSpPr txBox="1">
            <a:spLocks noGrp="1"/>
          </p:cNvSpPr>
          <p:nvPr>
            <p:ph type="body" idx="1"/>
          </p:nvPr>
        </p:nvSpPr>
        <p:spPr>
          <a:xfrm>
            <a:off x="514279" y="2090886"/>
            <a:ext cx="17087921" cy="2382704"/>
          </a:xfrm>
          <a:prstGeom prst="rect">
            <a:avLst/>
          </a:prstGeom>
        </p:spPr>
        <p:txBody>
          <a:bodyPr vert="horz" wrap="square" lIns="0" tIns="12700" rIns="0" bIns="0" rtlCol="0">
            <a:spAutoFit/>
          </a:bodyPr>
          <a:lstStyle/>
          <a:p>
            <a:pPr algn="l">
              <a:buFont typeface="+mj-lt"/>
              <a:buAutoNum type="arabicPeriod"/>
            </a:pPr>
            <a:r>
              <a:rPr lang="es-MX" b="1" i="0" dirty="0">
                <a:effectLst/>
                <a:latin typeface="Söhne"/>
              </a:rPr>
              <a:t>En este modelo, la aplicación </a:t>
            </a:r>
            <a:r>
              <a:rPr lang="es-MX" b="1" i="0" dirty="0" err="1">
                <a:effectLst/>
                <a:latin typeface="Söhne"/>
              </a:rPr>
              <a:t>Blazor</a:t>
            </a:r>
            <a:r>
              <a:rPr lang="es-MX" b="1" i="0" dirty="0">
                <a:effectLst/>
                <a:latin typeface="Söhne"/>
              </a:rPr>
              <a:t> se ejecuta en el servidor sobre el tiempo de ejecución completo de .NET Core. Cuando el usuario carga la aplicación se descarga un pequeño archivo JavaScript que establece una conexión en tiempo real y bidireccional </a:t>
            </a:r>
            <a:r>
              <a:rPr lang="es-MX" b="1" i="0" dirty="0" err="1">
                <a:effectLst/>
                <a:latin typeface="Söhne"/>
              </a:rPr>
              <a:t>SignalR</a:t>
            </a:r>
            <a:r>
              <a:rPr lang="es-MX" b="1" i="0" dirty="0">
                <a:effectLst/>
                <a:latin typeface="Söhne"/>
              </a:rPr>
              <a:t> con el servidor.</a:t>
            </a:r>
            <a:endParaRPr lang="es-MX" b="0" i="0" dirty="0">
              <a:effectLst/>
              <a:latin typeface="Söhne"/>
            </a:endParaRPr>
          </a:p>
        </p:txBody>
      </p:sp>
    </p:spTree>
    <p:extLst>
      <p:ext uri="{BB962C8B-B14F-4D97-AF65-F5344CB8AC3E}">
        <p14:creationId xmlns:p14="http://schemas.microsoft.com/office/powerpoint/2010/main" val="30938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Server-</a:t>
            </a:r>
            <a:r>
              <a:rPr lang="es-MX" sz="3850" spc="20" dirty="0" err="1">
                <a:solidFill>
                  <a:srgbClr val="FFFFFF"/>
                </a:solidFill>
              </a:rPr>
              <a:t>Side</a:t>
            </a:r>
            <a:r>
              <a:rPr lang="es-MX" sz="3850" spc="20" dirty="0">
                <a:solidFill>
                  <a:srgbClr val="FFFFFF"/>
                </a:solidFill>
              </a:rPr>
              <a:t> </a:t>
            </a:r>
            <a:r>
              <a:rPr lang="es-MX" sz="3850" spc="20" dirty="0" err="1">
                <a:solidFill>
                  <a:srgbClr val="FFFFFF"/>
                </a:solidFill>
              </a:rPr>
              <a:t>Rendering</a:t>
            </a:r>
            <a:endParaRPr lang="es-MX" sz="3850" dirty="0"/>
          </a:p>
        </p:txBody>
      </p:sp>
      <p:pic>
        <p:nvPicPr>
          <p:cNvPr id="1026" name="Picture 2" descr="img">
            <a:extLst>
              <a:ext uri="{FF2B5EF4-FFF2-40B4-BE49-F238E27FC236}">
                <a16:creationId xmlns:a16="http://schemas.microsoft.com/office/drawing/2014/main" id="{94EDBE67-087B-A686-C0AA-A0E14B5CA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38300"/>
            <a:ext cx="9855698" cy="624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69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5410200" y="442003"/>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Pruebas</a:t>
            </a:r>
            <a:endParaRPr lang="es-MX" sz="3850" dirty="0"/>
          </a:p>
        </p:txBody>
      </p:sp>
      <p:sp>
        <p:nvSpPr>
          <p:cNvPr id="8" name="CuadroTexto 7">
            <a:extLst>
              <a:ext uri="{FF2B5EF4-FFF2-40B4-BE49-F238E27FC236}">
                <a16:creationId xmlns:a16="http://schemas.microsoft.com/office/drawing/2014/main" id="{29027072-E554-5150-7998-C5554C2F16E6}"/>
              </a:ext>
            </a:extLst>
          </p:cNvPr>
          <p:cNvSpPr txBox="1"/>
          <p:nvPr/>
        </p:nvSpPr>
        <p:spPr>
          <a:xfrm>
            <a:off x="477589" y="2857500"/>
            <a:ext cx="13848011" cy="5293757"/>
          </a:xfrm>
          <a:prstGeom prst="rect">
            <a:avLst/>
          </a:prstGeom>
          <a:noFill/>
        </p:spPr>
        <p:txBody>
          <a:bodyPr wrap="square" rtlCol="0">
            <a:spAutoFit/>
          </a:bodyPr>
          <a:lstStyle/>
          <a:p>
            <a:pPr algn="l"/>
            <a:r>
              <a:rPr lang="es-MX" sz="3200" b="1" i="0" dirty="0">
                <a:solidFill>
                  <a:schemeClr val="bg1"/>
                </a:solidFill>
                <a:effectLst/>
                <a:latin typeface="Space Grotesk"/>
              </a:rPr>
              <a:t>Prueba 1 - Instancia estándar D1 v2 en Azure (1vCPU y 3.5GB de memoria)</a:t>
            </a:r>
          </a:p>
          <a:p>
            <a:pPr algn="l"/>
            <a:r>
              <a:rPr lang="es-MX" sz="3200" b="0" i="0" dirty="0">
                <a:solidFill>
                  <a:schemeClr val="bg1"/>
                </a:solidFill>
                <a:effectLst/>
                <a:latin typeface="Space Grotesk"/>
              </a:rPr>
              <a:t>La aplicación podría manejar más de </a:t>
            </a:r>
            <a:r>
              <a:rPr lang="es-MX" sz="3200" b="1" i="0" dirty="0">
                <a:solidFill>
                  <a:schemeClr val="bg1"/>
                </a:solidFill>
                <a:effectLst/>
                <a:latin typeface="Space Grotesk"/>
              </a:rPr>
              <a:t>5000 usuarios activos</a:t>
            </a:r>
            <a:r>
              <a:rPr lang="es-MX" sz="3200" b="0" i="0" dirty="0">
                <a:solidFill>
                  <a:schemeClr val="bg1"/>
                </a:solidFill>
                <a:effectLst/>
                <a:latin typeface="Space Grotesk"/>
              </a:rPr>
              <a:t> simultáneos sin ninguna degradación visible en el rendimiento.</a:t>
            </a:r>
          </a:p>
          <a:p>
            <a:pPr algn="l"/>
            <a:endParaRPr lang="es-MX" sz="3200" b="0" i="0" dirty="0">
              <a:solidFill>
                <a:schemeClr val="bg1"/>
              </a:solidFill>
              <a:effectLst/>
              <a:latin typeface="Space Grotesk"/>
            </a:endParaRPr>
          </a:p>
          <a:p>
            <a:pPr algn="l"/>
            <a:r>
              <a:rPr lang="es-MX" sz="3200" b="1" i="0" dirty="0">
                <a:solidFill>
                  <a:schemeClr val="bg1"/>
                </a:solidFill>
                <a:effectLst/>
                <a:latin typeface="Space Grotesk"/>
              </a:rPr>
              <a:t>Prueba 2 - Instancia estándar D3 v2 en Azure (4vCPU &amp; 14GB de memoria)</a:t>
            </a:r>
          </a:p>
          <a:p>
            <a:pPr algn="l"/>
            <a:r>
              <a:rPr lang="es-MX" sz="3200" b="0" i="0" dirty="0">
                <a:solidFill>
                  <a:schemeClr val="bg1"/>
                </a:solidFill>
                <a:effectLst/>
                <a:latin typeface="Space Grotesk"/>
              </a:rPr>
              <a:t>La aplicación podría manejar más de </a:t>
            </a:r>
            <a:r>
              <a:rPr lang="es-MX" sz="3200" b="1" i="0" dirty="0">
                <a:solidFill>
                  <a:schemeClr val="bg1"/>
                </a:solidFill>
                <a:effectLst/>
                <a:latin typeface="Space Grotesk"/>
              </a:rPr>
              <a:t>20.000 usuarios activos</a:t>
            </a:r>
            <a:r>
              <a:rPr lang="es-MX" sz="3200" b="0" i="0" dirty="0">
                <a:solidFill>
                  <a:schemeClr val="bg1"/>
                </a:solidFill>
                <a:effectLst/>
                <a:latin typeface="Space Grotesk"/>
              </a:rPr>
              <a:t> simultáneos sin ninguna degradación visible en el rendimiento. Estas son cifras bastante buenas. Lo principal que descubrieron es que la </a:t>
            </a:r>
            <a:r>
              <a:rPr lang="es-MX" sz="3200" b="1" i="0" dirty="0">
                <a:solidFill>
                  <a:schemeClr val="bg1"/>
                </a:solidFill>
                <a:effectLst/>
                <a:latin typeface="Space Grotesk"/>
              </a:rPr>
              <a:t>memoria y la latencia</a:t>
            </a:r>
            <a:r>
              <a:rPr lang="es-MX" sz="3200" b="0" i="0" dirty="0">
                <a:solidFill>
                  <a:schemeClr val="bg1"/>
                </a:solidFill>
                <a:effectLst/>
                <a:latin typeface="Space Grotesk"/>
              </a:rPr>
              <a:t> son los principales cuellos de botella de las aplicaciones de </a:t>
            </a:r>
            <a:r>
              <a:rPr lang="es-MX" sz="3200" b="1" i="0" dirty="0" err="1">
                <a:solidFill>
                  <a:schemeClr val="bg1"/>
                </a:solidFill>
                <a:effectLst/>
                <a:latin typeface="Space Grotesk"/>
              </a:rPr>
              <a:t>Blazor</a:t>
            </a:r>
            <a:r>
              <a:rPr lang="es-MX" sz="3200" b="1" i="0" dirty="0">
                <a:solidFill>
                  <a:schemeClr val="bg1"/>
                </a:solidFill>
                <a:effectLst/>
                <a:latin typeface="Space Grotesk"/>
              </a:rPr>
              <a:t> Server</a:t>
            </a:r>
            <a:r>
              <a:rPr lang="es-MX" sz="3200" b="0" i="0" dirty="0">
                <a:solidFill>
                  <a:schemeClr val="bg1"/>
                </a:solidFill>
                <a:effectLst/>
                <a:latin typeface="Space Grotesk"/>
              </a:rPr>
              <a:t>. Si la latencia superaba los </a:t>
            </a:r>
            <a:r>
              <a:rPr lang="es-MX" sz="3200" b="0" i="1" dirty="0">
                <a:solidFill>
                  <a:schemeClr val="bg1"/>
                </a:solidFill>
                <a:effectLst/>
                <a:latin typeface="Space Grotesk"/>
              </a:rPr>
              <a:t>200ms</a:t>
            </a:r>
            <a:r>
              <a:rPr lang="es-MX" sz="3200" b="0" i="0" dirty="0">
                <a:solidFill>
                  <a:schemeClr val="bg1"/>
                </a:solidFill>
                <a:effectLst/>
                <a:latin typeface="Space Grotesk"/>
              </a:rPr>
              <a:t>, el rendimiento se veía afectado.</a:t>
            </a:r>
          </a:p>
          <a:p>
            <a:endParaRPr lang="es-MX" dirty="0"/>
          </a:p>
        </p:txBody>
      </p:sp>
    </p:spTree>
    <p:extLst>
      <p:ext uri="{BB962C8B-B14F-4D97-AF65-F5344CB8AC3E}">
        <p14:creationId xmlns:p14="http://schemas.microsoft.com/office/powerpoint/2010/main" val="242436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Beneficios de ejecutar </a:t>
            </a:r>
            <a:r>
              <a:rPr lang="es-MX" sz="3850" spc="20" dirty="0" err="1">
                <a:solidFill>
                  <a:srgbClr val="FFFFFF"/>
                </a:solidFill>
              </a:rPr>
              <a:t>Blazor</a:t>
            </a:r>
            <a:r>
              <a:rPr lang="es-MX" sz="3850" spc="20" dirty="0">
                <a:solidFill>
                  <a:srgbClr val="FFFFFF"/>
                </a:solidFill>
              </a:rPr>
              <a:t> Server</a:t>
            </a:r>
            <a:endParaRPr lang="es-MX" sz="3850" dirty="0"/>
          </a:p>
        </p:txBody>
      </p:sp>
      <p:sp>
        <p:nvSpPr>
          <p:cNvPr id="8" name="CuadroTexto 7">
            <a:extLst>
              <a:ext uri="{FF2B5EF4-FFF2-40B4-BE49-F238E27FC236}">
                <a16:creationId xmlns:a16="http://schemas.microsoft.com/office/drawing/2014/main" id="{29027072-E554-5150-7998-C5554C2F16E6}"/>
              </a:ext>
            </a:extLst>
          </p:cNvPr>
          <p:cNvSpPr txBox="1"/>
          <p:nvPr/>
        </p:nvSpPr>
        <p:spPr>
          <a:xfrm>
            <a:off x="584617" y="2545194"/>
            <a:ext cx="13848011" cy="2831544"/>
          </a:xfrm>
          <a:prstGeom prst="rect">
            <a:avLst/>
          </a:prstGeom>
          <a:noFill/>
        </p:spPr>
        <p:txBody>
          <a:bodyPr wrap="square" rtlCol="0">
            <a:spAutoFit/>
          </a:bodyPr>
          <a:lstStyle/>
          <a:p>
            <a:pPr algn="l"/>
            <a:endParaRPr lang="es-MX" sz="3200" b="0" i="0" dirty="0">
              <a:solidFill>
                <a:schemeClr val="bg1"/>
              </a:solidFill>
              <a:effectLst/>
              <a:latin typeface="Space Grotesk"/>
            </a:endParaRPr>
          </a:p>
          <a:p>
            <a:pPr marL="514350" indent="-514350" algn="l">
              <a:buFont typeface="+mj-lt"/>
              <a:buAutoNum type="arabicPeriod"/>
            </a:pPr>
            <a:r>
              <a:rPr lang="es-MX" sz="3200" b="0" i="0" dirty="0">
                <a:solidFill>
                  <a:schemeClr val="bg1"/>
                </a:solidFill>
                <a:effectLst/>
                <a:latin typeface="Space Grotesk"/>
              </a:rPr>
              <a:t>Se ejecuta en el tiempo de ejecución completo del núcleo de .NET</a:t>
            </a:r>
          </a:p>
          <a:p>
            <a:pPr marL="514350" indent="-514350" algn="l">
              <a:buFont typeface="+mj-lt"/>
              <a:buAutoNum type="arabicPeriod"/>
            </a:pPr>
            <a:r>
              <a:rPr lang="es-MX" sz="3200" b="0" i="0" dirty="0">
                <a:solidFill>
                  <a:schemeClr val="bg1"/>
                </a:solidFill>
                <a:effectLst/>
                <a:latin typeface="Space Grotesk"/>
              </a:rPr>
              <a:t>Ciclo de desarrollo rápido</a:t>
            </a:r>
          </a:p>
          <a:p>
            <a:pPr marL="514350" indent="-514350" algn="l">
              <a:buFont typeface="+mj-lt"/>
              <a:buAutoNum type="arabicPeriod"/>
            </a:pPr>
            <a:r>
              <a:rPr lang="es-MX" sz="3200" b="0" i="0" dirty="0">
                <a:solidFill>
                  <a:schemeClr val="bg1"/>
                </a:solidFill>
                <a:effectLst/>
                <a:latin typeface="Space Grotesk"/>
              </a:rPr>
              <a:t>Pequeño tamaño de descarga inicial</a:t>
            </a:r>
          </a:p>
          <a:p>
            <a:pPr marL="514350" indent="-514350" algn="l">
              <a:buFont typeface="+mj-lt"/>
              <a:buAutoNum type="arabicPeriod"/>
            </a:pPr>
            <a:r>
              <a:rPr lang="es-MX" sz="3200" b="0" i="0" dirty="0">
                <a:solidFill>
                  <a:schemeClr val="bg1"/>
                </a:solidFill>
                <a:effectLst/>
                <a:latin typeface="Space Grotesk"/>
              </a:rPr>
              <a:t>El código se mantiene en el servidor y no se descarga al cliente</a:t>
            </a:r>
          </a:p>
          <a:p>
            <a:endParaRPr lang="es-MX" dirty="0"/>
          </a:p>
        </p:txBody>
      </p:sp>
    </p:spTree>
    <p:extLst>
      <p:ext uri="{BB962C8B-B14F-4D97-AF65-F5344CB8AC3E}">
        <p14:creationId xmlns:p14="http://schemas.microsoft.com/office/powerpoint/2010/main" val="201609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Inconvenientes de ejecutar </a:t>
            </a:r>
            <a:r>
              <a:rPr lang="es-MX" sz="3850" spc="20" dirty="0" err="1">
                <a:solidFill>
                  <a:srgbClr val="FFFFFF"/>
                </a:solidFill>
              </a:rPr>
              <a:t>Blazor</a:t>
            </a:r>
            <a:r>
              <a:rPr lang="es-MX" sz="3850" spc="20" dirty="0">
                <a:solidFill>
                  <a:srgbClr val="FFFFFF"/>
                </a:solidFill>
              </a:rPr>
              <a:t> Server</a:t>
            </a:r>
            <a:endParaRPr lang="es-MX" sz="3850" dirty="0"/>
          </a:p>
        </p:txBody>
      </p:sp>
      <p:sp>
        <p:nvSpPr>
          <p:cNvPr id="8" name="CuadroTexto 7">
            <a:extLst>
              <a:ext uri="{FF2B5EF4-FFF2-40B4-BE49-F238E27FC236}">
                <a16:creationId xmlns:a16="http://schemas.microsoft.com/office/drawing/2014/main" id="{29027072-E554-5150-7998-C5554C2F16E6}"/>
              </a:ext>
            </a:extLst>
          </p:cNvPr>
          <p:cNvSpPr txBox="1"/>
          <p:nvPr/>
        </p:nvSpPr>
        <p:spPr>
          <a:xfrm>
            <a:off x="2057400" y="3086100"/>
            <a:ext cx="13848011" cy="2339102"/>
          </a:xfrm>
          <a:prstGeom prst="rect">
            <a:avLst/>
          </a:prstGeom>
          <a:noFill/>
        </p:spPr>
        <p:txBody>
          <a:bodyPr wrap="square" rtlCol="0">
            <a:spAutoFit/>
          </a:bodyPr>
          <a:lstStyle/>
          <a:p>
            <a:pPr marL="514350" indent="-514350" algn="l">
              <a:buFont typeface="+mj-lt"/>
              <a:buAutoNum type="arabicPeriod"/>
            </a:pPr>
            <a:endParaRPr lang="es-MX" sz="3200" b="0" i="0" dirty="0">
              <a:solidFill>
                <a:schemeClr val="bg1"/>
              </a:solidFill>
              <a:effectLst/>
              <a:latin typeface="Space Grotesk"/>
            </a:endParaRPr>
          </a:p>
          <a:p>
            <a:pPr marL="514350" indent="-514350" algn="l">
              <a:buFont typeface="+mj-lt"/>
              <a:buAutoNum type="arabicPeriod"/>
            </a:pPr>
            <a:r>
              <a:rPr lang="es-MX" sz="3200" b="0" i="0" dirty="0">
                <a:solidFill>
                  <a:schemeClr val="bg1"/>
                </a:solidFill>
                <a:effectLst/>
                <a:latin typeface="Space Grotesk"/>
              </a:rPr>
              <a:t>No funciona bien en ambientes de alta latencia</a:t>
            </a:r>
          </a:p>
          <a:p>
            <a:pPr marL="514350" indent="-514350" algn="l">
              <a:buFont typeface="+mj-lt"/>
              <a:buAutoNum type="arabicPeriod"/>
            </a:pPr>
            <a:r>
              <a:rPr lang="es-MX" sz="3200" b="0" i="0" dirty="0">
                <a:solidFill>
                  <a:schemeClr val="bg1"/>
                </a:solidFill>
                <a:effectLst/>
                <a:latin typeface="Space Grotesk"/>
              </a:rPr>
              <a:t>No funciona offline siempre se requiere una conexión constante al servidor</a:t>
            </a:r>
          </a:p>
          <a:p>
            <a:pPr marL="514350" indent="-514350" algn="l">
              <a:buFont typeface="+mj-lt"/>
              <a:buAutoNum type="arabicPeriod"/>
            </a:pPr>
            <a:r>
              <a:rPr lang="es-MX" sz="3200" b="0" i="0" dirty="0">
                <a:solidFill>
                  <a:schemeClr val="bg1"/>
                </a:solidFill>
                <a:effectLst/>
                <a:latin typeface="Space Grotesk"/>
              </a:rPr>
              <a:t>Gran demanda de recursos en el servidor</a:t>
            </a:r>
          </a:p>
          <a:p>
            <a:endParaRPr lang="es-MX" dirty="0"/>
          </a:p>
        </p:txBody>
      </p:sp>
    </p:spTree>
    <p:extLst>
      <p:ext uri="{BB962C8B-B14F-4D97-AF65-F5344CB8AC3E}">
        <p14:creationId xmlns:p14="http://schemas.microsoft.com/office/powerpoint/2010/main" val="110723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Server Caso de uso ideal</a:t>
            </a:r>
            <a:endParaRPr lang="es-MX" sz="3850" dirty="0"/>
          </a:p>
        </p:txBody>
      </p:sp>
      <p:sp>
        <p:nvSpPr>
          <p:cNvPr id="8" name="CuadroTexto 7">
            <a:extLst>
              <a:ext uri="{FF2B5EF4-FFF2-40B4-BE49-F238E27FC236}">
                <a16:creationId xmlns:a16="http://schemas.microsoft.com/office/drawing/2014/main" id="{29027072-E554-5150-7998-C5554C2F16E6}"/>
              </a:ext>
            </a:extLst>
          </p:cNvPr>
          <p:cNvSpPr txBox="1"/>
          <p:nvPr/>
        </p:nvSpPr>
        <p:spPr>
          <a:xfrm>
            <a:off x="2057400" y="3086100"/>
            <a:ext cx="13848011" cy="1846659"/>
          </a:xfrm>
          <a:prstGeom prst="rect">
            <a:avLst/>
          </a:prstGeom>
          <a:noFill/>
        </p:spPr>
        <p:txBody>
          <a:bodyPr wrap="square" rtlCol="0">
            <a:spAutoFit/>
          </a:bodyPr>
          <a:lstStyle/>
          <a:p>
            <a:pPr algn="l"/>
            <a:r>
              <a:rPr lang="es-MX" sz="3200" b="0" i="0" dirty="0" err="1">
                <a:solidFill>
                  <a:schemeClr val="bg1"/>
                </a:solidFill>
                <a:effectLst/>
                <a:latin typeface="Space Grotesk"/>
              </a:rPr>
              <a:t>Blazor</a:t>
            </a:r>
            <a:r>
              <a:rPr lang="es-MX" sz="3200" b="0" i="0" dirty="0">
                <a:solidFill>
                  <a:schemeClr val="bg1"/>
                </a:solidFill>
                <a:effectLst/>
                <a:latin typeface="Space Grotesk"/>
              </a:rPr>
              <a:t> Server puede ser usado para muchos escenarios, pero donde hay poca latencia y pocos problemas de conectividad es en aplicaciones de intranet o aplicaciones de cara al público de baja demanda.</a:t>
            </a:r>
          </a:p>
          <a:p>
            <a:endParaRPr lang="es-MX" dirty="0"/>
          </a:p>
        </p:txBody>
      </p:sp>
    </p:spTree>
    <p:extLst>
      <p:ext uri="{BB962C8B-B14F-4D97-AF65-F5344CB8AC3E}">
        <p14:creationId xmlns:p14="http://schemas.microsoft.com/office/powerpoint/2010/main" val="28504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2286071" y="0"/>
              <a:ext cx="16002000" cy="10287000"/>
            </a:xfrm>
            <a:custGeom>
              <a:avLst/>
              <a:gdLst/>
              <a:ahLst/>
              <a:cxnLst/>
              <a:rect l="l" t="t" r="r" b="b"/>
              <a:pathLst>
                <a:path w="16002000" h="10287000">
                  <a:moveTo>
                    <a:pt x="16001928" y="10286999"/>
                  </a:moveTo>
                  <a:lnTo>
                    <a:pt x="10286999" y="10286999"/>
                  </a:lnTo>
                  <a:lnTo>
                    <a:pt x="0" y="0"/>
                  </a:lnTo>
                  <a:lnTo>
                    <a:pt x="16001928" y="0"/>
                  </a:lnTo>
                  <a:lnTo>
                    <a:pt x="16001928" y="10286999"/>
                  </a:lnTo>
                  <a:close/>
                </a:path>
              </a:pathLst>
            </a:custGeom>
            <a:solidFill>
              <a:srgbClr val="031720"/>
            </a:solidFill>
          </p:spPr>
          <p:txBody>
            <a:bodyPr wrap="square" lIns="0" tIns="0" rIns="0" bIns="0" rtlCol="0"/>
            <a:lstStyle/>
            <a:p>
              <a:endParaRPr/>
            </a:p>
          </p:txBody>
        </p:sp>
        <p:sp>
          <p:nvSpPr>
            <p:cNvPr id="4" name="object 4"/>
            <p:cNvSpPr/>
            <p:nvPr/>
          </p:nvSpPr>
          <p:spPr>
            <a:xfrm>
              <a:off x="16334598" y="9255792"/>
              <a:ext cx="1953895" cy="1031240"/>
            </a:xfrm>
            <a:custGeom>
              <a:avLst/>
              <a:gdLst/>
              <a:ahLst/>
              <a:cxnLst/>
              <a:rect l="l" t="t" r="r" b="b"/>
              <a:pathLst>
                <a:path w="1953894" h="1031240">
                  <a:moveTo>
                    <a:pt x="1953400" y="1031207"/>
                  </a:moveTo>
                  <a:lnTo>
                    <a:pt x="0" y="1031207"/>
                  </a:lnTo>
                  <a:lnTo>
                    <a:pt x="1031207" y="0"/>
                  </a:lnTo>
                  <a:lnTo>
                    <a:pt x="1953400" y="922193"/>
                  </a:lnTo>
                  <a:lnTo>
                    <a:pt x="1953400" y="1031207"/>
                  </a:lnTo>
                  <a:close/>
                </a:path>
              </a:pathLst>
            </a:custGeom>
            <a:solidFill>
              <a:srgbClr val="97BCC7">
                <a:alpha val="86669"/>
              </a:srgbClr>
            </a:solidFill>
          </p:spPr>
          <p:txBody>
            <a:bodyPr wrap="square" lIns="0" tIns="0" rIns="0" bIns="0" rtlCol="0"/>
            <a:lstStyle/>
            <a:p>
              <a:endParaRPr/>
            </a:p>
          </p:txBody>
        </p:sp>
        <p:sp>
          <p:nvSpPr>
            <p:cNvPr id="5" name="object 5"/>
            <p:cNvSpPr/>
            <p:nvPr/>
          </p:nvSpPr>
          <p:spPr>
            <a:xfrm>
              <a:off x="3708667" y="0"/>
              <a:ext cx="4028440" cy="3988435"/>
            </a:xfrm>
            <a:custGeom>
              <a:avLst/>
              <a:gdLst/>
              <a:ahLst/>
              <a:cxnLst/>
              <a:rect l="l" t="t" r="r" b="b"/>
              <a:pathLst>
                <a:path w="4028440" h="3988435">
                  <a:moveTo>
                    <a:pt x="4028393" y="3947571"/>
                  </a:moveTo>
                  <a:lnTo>
                    <a:pt x="3987982" y="3987982"/>
                  </a:lnTo>
                  <a:lnTo>
                    <a:pt x="0" y="0"/>
                  </a:lnTo>
                  <a:lnTo>
                    <a:pt x="80822" y="0"/>
                  </a:lnTo>
                  <a:lnTo>
                    <a:pt x="4028393" y="3947571"/>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0" y="1571162"/>
              <a:ext cx="8658231" cy="8715374"/>
            </a:xfrm>
            <a:prstGeom prst="rect">
              <a:avLst/>
            </a:prstGeom>
          </p:spPr>
        </p:pic>
      </p:grpSp>
      <p:sp>
        <p:nvSpPr>
          <p:cNvPr id="7" name="object 7"/>
          <p:cNvSpPr txBox="1"/>
          <p:nvPr/>
        </p:nvSpPr>
        <p:spPr>
          <a:xfrm>
            <a:off x="7868497" y="1220908"/>
            <a:ext cx="9977755" cy="1101776"/>
          </a:xfrm>
          <a:prstGeom prst="rect">
            <a:avLst/>
          </a:prstGeom>
        </p:spPr>
        <p:txBody>
          <a:bodyPr vert="horz" wrap="square" lIns="0" tIns="12700" rIns="0" bIns="0" rtlCol="0">
            <a:spAutoFit/>
          </a:bodyPr>
          <a:lstStyle/>
          <a:p>
            <a:pPr marL="12700" marR="5080">
              <a:lnSpc>
                <a:spcPct val="115199"/>
              </a:lnSpc>
              <a:spcBef>
                <a:spcPts val="100"/>
              </a:spcBef>
              <a:buChar char="•"/>
              <a:tabLst>
                <a:tab pos="327660" algn="l"/>
                <a:tab pos="2472055" algn="l"/>
              </a:tabLst>
            </a:pPr>
            <a:r>
              <a:rPr lang="es-MX" sz="3200" spc="-65" dirty="0">
                <a:solidFill>
                  <a:srgbClr val="FFFFFF"/>
                </a:solidFill>
                <a:latin typeface="Verdana"/>
                <a:cs typeface="Verdana"/>
              </a:rPr>
              <a:t>Instructor: Yoel Cerdas Villalobos</a:t>
            </a:r>
          </a:p>
          <a:p>
            <a:pPr marL="12700" marR="5080">
              <a:lnSpc>
                <a:spcPct val="115199"/>
              </a:lnSpc>
              <a:spcBef>
                <a:spcPts val="100"/>
              </a:spcBef>
              <a:buChar char="•"/>
              <a:tabLst>
                <a:tab pos="327660" algn="l"/>
                <a:tab pos="2472055" algn="l"/>
              </a:tabLst>
            </a:pPr>
            <a:endParaRPr lang="es-MX" sz="3200" dirty="0">
              <a:latin typeface="Verdana"/>
              <a:cs typeface="Verdana"/>
            </a:endParaRPr>
          </a:p>
        </p:txBody>
      </p:sp>
      <p:sp>
        <p:nvSpPr>
          <p:cNvPr id="8" name="object 8"/>
          <p:cNvSpPr txBox="1">
            <a:spLocks noGrp="1"/>
          </p:cNvSpPr>
          <p:nvPr>
            <p:ph type="title"/>
          </p:nvPr>
        </p:nvSpPr>
        <p:spPr>
          <a:xfrm>
            <a:off x="7386053" y="252688"/>
            <a:ext cx="10629900" cy="711200"/>
          </a:xfrm>
          <a:prstGeom prst="rect">
            <a:avLst/>
          </a:prstGeom>
        </p:spPr>
        <p:txBody>
          <a:bodyPr vert="horz" wrap="square" lIns="0" tIns="12065" rIns="0" bIns="0" rtlCol="0">
            <a:spAutoFit/>
          </a:bodyPr>
          <a:lstStyle/>
          <a:p>
            <a:pPr marL="12700">
              <a:lnSpc>
                <a:spcPct val="100000"/>
              </a:lnSpc>
              <a:spcBef>
                <a:spcPts val="95"/>
              </a:spcBef>
            </a:pPr>
            <a:r>
              <a:rPr lang="es-MX" sz="4500" spc="-5" dirty="0">
                <a:solidFill>
                  <a:srgbClr val="FFFFFF"/>
                </a:solidFill>
              </a:rPr>
              <a:t>Introducción</a:t>
            </a:r>
            <a:endParaRPr lang="es-MX" sz="4500" dirty="0"/>
          </a:p>
        </p:txBody>
      </p:sp>
      <p:pic>
        <p:nvPicPr>
          <p:cNvPr id="9" name="object 9"/>
          <p:cNvPicPr/>
          <p:nvPr/>
        </p:nvPicPr>
        <p:blipFill>
          <a:blip r:embed="rId3" cstate="print"/>
          <a:stretch>
            <a:fillRect/>
          </a:stretch>
        </p:blipFill>
        <p:spPr>
          <a:xfrm>
            <a:off x="346565" y="293551"/>
            <a:ext cx="1362074" cy="781049"/>
          </a:xfrm>
          <a:prstGeom prst="rect">
            <a:avLst/>
          </a:prstGeom>
        </p:spPr>
      </p:pic>
      <p:pic>
        <p:nvPicPr>
          <p:cNvPr id="1026" name="Picture 2" descr="Microsoft Certified: Azure Fundamentals - Credly">
            <a:extLst>
              <a:ext uri="{FF2B5EF4-FFF2-40B4-BE49-F238E27FC236}">
                <a16:creationId xmlns:a16="http://schemas.microsoft.com/office/drawing/2014/main" id="{B03C73D8-A462-4400-3833-96BABD84AC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1399" y="8387928"/>
            <a:ext cx="1649818" cy="1649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104 badge!! Now a certified Azure Administrator Associate (AZ-104). Tips  on how to pass AZ-104 on this post. – Sola Adio's Tech Corner">
            <a:extLst>
              <a:ext uri="{FF2B5EF4-FFF2-40B4-BE49-F238E27FC236}">
                <a16:creationId xmlns:a16="http://schemas.microsoft.com/office/drawing/2014/main" id="{9436C96C-D4A0-8C47-D315-64382F3EB0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96326" y="8387928"/>
            <a:ext cx="1649818" cy="1649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400] Microsoft Azure DevOps Engineer | K21 Academy">
            <a:extLst>
              <a:ext uri="{FF2B5EF4-FFF2-40B4-BE49-F238E27FC236}">
                <a16:creationId xmlns:a16="http://schemas.microsoft.com/office/drawing/2014/main" id="{3612B69D-1677-6FC2-F16E-906E745D4D7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946566" y="8229115"/>
            <a:ext cx="2110726" cy="2057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3497184" y="446098"/>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¿Cómo es el código </a:t>
            </a:r>
            <a:r>
              <a:rPr lang="es-MX" sz="3850" spc="20" dirty="0" err="1">
                <a:solidFill>
                  <a:srgbClr val="FFFFFF"/>
                </a:solidFill>
              </a:rPr>
              <a:t>Blazor</a:t>
            </a:r>
            <a:r>
              <a:rPr lang="es-MX" sz="3850" spc="20" dirty="0">
                <a:solidFill>
                  <a:srgbClr val="FFFFFF"/>
                </a:solidFill>
              </a:rPr>
              <a:t>?</a:t>
            </a:r>
            <a:endParaRPr lang="es-MX" sz="3850" dirty="0"/>
          </a:p>
        </p:txBody>
      </p:sp>
      <p:pic>
        <p:nvPicPr>
          <p:cNvPr id="10" name="Imagen 9">
            <a:extLst>
              <a:ext uri="{FF2B5EF4-FFF2-40B4-BE49-F238E27FC236}">
                <a16:creationId xmlns:a16="http://schemas.microsoft.com/office/drawing/2014/main" id="{25BADC54-7344-429F-1C38-2D0D1A6580B9}"/>
              </a:ext>
            </a:extLst>
          </p:cNvPr>
          <p:cNvPicPr>
            <a:picLocks noChangeAspect="1"/>
          </p:cNvPicPr>
          <p:nvPr/>
        </p:nvPicPr>
        <p:blipFill>
          <a:blip r:embed="rId4"/>
          <a:stretch>
            <a:fillRect/>
          </a:stretch>
        </p:blipFill>
        <p:spPr>
          <a:xfrm>
            <a:off x="1966012" y="1451708"/>
            <a:ext cx="14112188" cy="7258198"/>
          </a:xfrm>
          <a:prstGeom prst="rect">
            <a:avLst/>
          </a:prstGeom>
        </p:spPr>
      </p:pic>
    </p:spTree>
    <p:extLst>
      <p:ext uri="{BB962C8B-B14F-4D97-AF65-F5344CB8AC3E}">
        <p14:creationId xmlns:p14="http://schemas.microsoft.com/office/powerpoint/2010/main" val="227857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2317252" y="446098"/>
            <a:ext cx="14299215" cy="1157881"/>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¿Qué herramientas puedo usar para programar </a:t>
            </a:r>
            <a:r>
              <a:rPr lang="es-MX" sz="3850" spc="20" dirty="0" err="1">
                <a:solidFill>
                  <a:srgbClr val="FFFFFF"/>
                </a:solidFill>
              </a:rPr>
              <a:t>Blazor</a:t>
            </a:r>
            <a:r>
              <a:rPr lang="es-MX" sz="3850" spc="20" dirty="0">
                <a:solidFill>
                  <a:srgbClr val="FFFFFF"/>
                </a:solidFill>
              </a:rPr>
              <a:t>?</a:t>
            </a:r>
            <a:endParaRPr lang="es-MX" sz="3850" dirty="0"/>
          </a:p>
        </p:txBody>
      </p:sp>
      <p:sp>
        <p:nvSpPr>
          <p:cNvPr id="8" name="CuadroTexto 7">
            <a:extLst>
              <a:ext uri="{FF2B5EF4-FFF2-40B4-BE49-F238E27FC236}">
                <a16:creationId xmlns:a16="http://schemas.microsoft.com/office/drawing/2014/main" id="{BED40854-BCEE-4667-1BAE-132F8D4AFDE2}"/>
              </a:ext>
            </a:extLst>
          </p:cNvPr>
          <p:cNvSpPr txBox="1"/>
          <p:nvPr/>
        </p:nvSpPr>
        <p:spPr>
          <a:xfrm>
            <a:off x="2057400" y="3086100"/>
            <a:ext cx="13848011" cy="4247317"/>
          </a:xfrm>
          <a:prstGeom prst="rect">
            <a:avLst/>
          </a:prstGeom>
          <a:noFill/>
        </p:spPr>
        <p:txBody>
          <a:bodyPr wrap="square" rtlCol="0">
            <a:spAutoFit/>
          </a:bodyPr>
          <a:lstStyle/>
          <a:p>
            <a:pPr algn="l"/>
            <a:r>
              <a:rPr lang="es-MX" sz="3600" b="0" i="0" dirty="0">
                <a:solidFill>
                  <a:schemeClr val="bg1"/>
                </a:solidFill>
                <a:effectLst/>
                <a:latin typeface="Space Grotesk"/>
              </a:rPr>
              <a:t>Puedes trabajar con </a:t>
            </a:r>
            <a:r>
              <a:rPr lang="es-MX" sz="3600" b="0" i="0" dirty="0" err="1">
                <a:solidFill>
                  <a:schemeClr val="bg1"/>
                </a:solidFill>
                <a:effectLst/>
                <a:latin typeface="Space Grotesk"/>
              </a:rPr>
              <a:t>Blazor</a:t>
            </a:r>
            <a:r>
              <a:rPr lang="es-MX" sz="3600" b="0" i="0" dirty="0">
                <a:solidFill>
                  <a:schemeClr val="bg1"/>
                </a:solidFill>
                <a:effectLst/>
                <a:latin typeface="Space Grotesk"/>
              </a:rPr>
              <a:t> desde cualquier S.O. (Windows, Linux o Mac) al utilizar .NET Core que es multiplataforma. Como IDE puedes utilizar Visual Studio, o Visual Studio </a:t>
            </a:r>
            <a:r>
              <a:rPr lang="es-MX" sz="3600" b="0" i="0" dirty="0" err="1">
                <a:solidFill>
                  <a:schemeClr val="bg1"/>
                </a:solidFill>
                <a:effectLst/>
                <a:latin typeface="Space Grotesk"/>
              </a:rPr>
              <a:t>Code</a:t>
            </a:r>
            <a:r>
              <a:rPr lang="es-MX" sz="3600" b="0" i="0" dirty="0">
                <a:solidFill>
                  <a:schemeClr val="bg1"/>
                </a:solidFill>
                <a:effectLst/>
                <a:latin typeface="Space Grotesk"/>
              </a:rPr>
              <a:t> o cualquier otro IDE en el que te sientas cómodo, eres totalmente libre de elegir el que más se adapte a tus conocimientos. Usando Visual Studio tenemos la ventaja de que viene ya preparado para trabajar con </a:t>
            </a:r>
            <a:r>
              <a:rPr lang="es-MX" sz="3600" b="0" i="0" dirty="0" err="1">
                <a:solidFill>
                  <a:schemeClr val="bg1"/>
                </a:solidFill>
                <a:effectLst/>
                <a:latin typeface="Space Grotesk"/>
              </a:rPr>
              <a:t>Blazor</a:t>
            </a:r>
            <a:r>
              <a:rPr lang="es-MX" sz="3600" b="0" i="0" dirty="0">
                <a:solidFill>
                  <a:schemeClr val="bg1"/>
                </a:solidFill>
                <a:effectLst/>
                <a:latin typeface="Space Grotesk"/>
              </a:rPr>
              <a:t> y siempre nos ayuda con el uso de plantillas, </a:t>
            </a:r>
            <a:r>
              <a:rPr lang="es-MX" sz="3600" b="0" i="0" dirty="0" err="1">
                <a:solidFill>
                  <a:schemeClr val="bg1"/>
                </a:solidFill>
                <a:effectLst/>
                <a:latin typeface="Space Grotesk"/>
              </a:rPr>
              <a:t>intellisense</a:t>
            </a:r>
            <a:r>
              <a:rPr lang="es-MX" sz="3600" b="0" i="0" dirty="0">
                <a:solidFill>
                  <a:schemeClr val="bg1"/>
                </a:solidFill>
                <a:effectLst/>
                <a:latin typeface="Space Grotesk"/>
              </a:rPr>
              <a:t>, </a:t>
            </a:r>
            <a:r>
              <a:rPr lang="es-MX" sz="3600" b="0" i="0" dirty="0" err="1">
                <a:solidFill>
                  <a:schemeClr val="bg1"/>
                </a:solidFill>
                <a:effectLst/>
                <a:latin typeface="Space Grotesk"/>
              </a:rPr>
              <a:t>debugging</a:t>
            </a:r>
            <a:r>
              <a:rPr lang="es-MX" sz="3600" b="0" i="0" dirty="0">
                <a:solidFill>
                  <a:schemeClr val="bg1"/>
                </a:solidFill>
                <a:effectLst/>
                <a:latin typeface="Space Grotesk"/>
              </a:rPr>
              <a:t> integrado</a:t>
            </a:r>
          </a:p>
          <a:p>
            <a:endParaRPr lang="es-MX" dirty="0"/>
          </a:p>
        </p:txBody>
      </p:sp>
    </p:spTree>
    <p:extLst>
      <p:ext uri="{BB962C8B-B14F-4D97-AF65-F5344CB8AC3E}">
        <p14:creationId xmlns:p14="http://schemas.microsoft.com/office/powerpoint/2010/main" val="251818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2317252" y="446098"/>
            <a:ext cx="14299215"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¿Qué es lo bueno de </a:t>
            </a:r>
            <a:r>
              <a:rPr lang="es-MX" sz="3850" spc="20" dirty="0" err="1">
                <a:solidFill>
                  <a:srgbClr val="FFFFFF"/>
                </a:solidFill>
              </a:rPr>
              <a:t>Blazor</a:t>
            </a:r>
            <a:r>
              <a:rPr lang="es-MX" sz="3850" spc="20" dirty="0">
                <a:solidFill>
                  <a:srgbClr val="FFFFFF"/>
                </a:solidFill>
              </a:rPr>
              <a:t>?</a:t>
            </a:r>
            <a:endParaRPr lang="es-MX" sz="3850" dirty="0"/>
          </a:p>
        </p:txBody>
      </p:sp>
      <p:sp>
        <p:nvSpPr>
          <p:cNvPr id="8" name="CuadroTexto 7">
            <a:extLst>
              <a:ext uri="{FF2B5EF4-FFF2-40B4-BE49-F238E27FC236}">
                <a16:creationId xmlns:a16="http://schemas.microsoft.com/office/drawing/2014/main" id="{BED40854-BCEE-4667-1BAE-132F8D4AFDE2}"/>
              </a:ext>
            </a:extLst>
          </p:cNvPr>
          <p:cNvSpPr txBox="1"/>
          <p:nvPr/>
        </p:nvSpPr>
        <p:spPr>
          <a:xfrm>
            <a:off x="2218154" y="1714500"/>
            <a:ext cx="13848011" cy="5909310"/>
          </a:xfrm>
          <a:prstGeom prst="rect">
            <a:avLst/>
          </a:prstGeom>
          <a:noFill/>
        </p:spPr>
        <p:txBody>
          <a:bodyPr wrap="square" rtlCol="0">
            <a:spAutoFit/>
          </a:bodyPr>
          <a:lstStyle/>
          <a:p>
            <a:pPr algn="l"/>
            <a:r>
              <a:rPr lang="es-MX" sz="3600" b="0" i="0" dirty="0">
                <a:solidFill>
                  <a:schemeClr val="bg1"/>
                </a:solidFill>
                <a:effectLst/>
                <a:latin typeface="Space Grotesk"/>
              </a:rPr>
              <a:t>Tener un mismo lenguaje para el Back y para el Front hace que podamos desarrollar más rápido y con menos errores, te conviertes en desarrollador </a:t>
            </a:r>
            <a:r>
              <a:rPr lang="es-MX" sz="3600" b="0" i="0" dirty="0" err="1">
                <a:solidFill>
                  <a:schemeClr val="bg1"/>
                </a:solidFill>
                <a:effectLst/>
                <a:latin typeface="Space Grotesk"/>
              </a:rPr>
              <a:t>FullStack</a:t>
            </a:r>
            <a:r>
              <a:rPr lang="es-MX" sz="3600" b="0" i="0" dirty="0">
                <a:solidFill>
                  <a:schemeClr val="bg1"/>
                </a:solidFill>
                <a:effectLst/>
                <a:latin typeface="Space Grotesk"/>
              </a:rPr>
              <a:t>, aunque siempre necesitarás conocer HTML, CSS, JavaScript, pero es un gran avance.</a:t>
            </a:r>
          </a:p>
          <a:p>
            <a:pPr algn="l"/>
            <a:endParaRPr lang="es-MX" sz="3600" b="0" i="0" dirty="0">
              <a:solidFill>
                <a:schemeClr val="bg1"/>
              </a:solidFill>
              <a:effectLst/>
              <a:latin typeface="Space Grotesk"/>
            </a:endParaRPr>
          </a:p>
          <a:p>
            <a:pPr algn="l"/>
            <a:r>
              <a:rPr lang="es-MX" sz="3600" b="0" i="0" dirty="0">
                <a:solidFill>
                  <a:schemeClr val="bg1"/>
                </a:solidFill>
                <a:effectLst/>
                <a:latin typeface="Space Grotesk"/>
              </a:rPr>
              <a:t>La reutilización de código: podemos referenciar la misma librería desde cliente y servidor. Si tienes un modelo de datos que lo usas en servidor para tu API para conectarte a una BD puedes utilizarlo también en cliente sin tener que duplicarlo en JS con la posibilidad de que cometas errores o que no esté actualizado cuando hagas cambios.</a:t>
            </a:r>
          </a:p>
          <a:p>
            <a:endParaRPr lang="es-MX" dirty="0"/>
          </a:p>
        </p:txBody>
      </p:sp>
    </p:spTree>
    <p:extLst>
      <p:ext uri="{BB962C8B-B14F-4D97-AF65-F5344CB8AC3E}">
        <p14:creationId xmlns:p14="http://schemas.microsoft.com/office/powerpoint/2010/main" val="34551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2317252" y="446098"/>
            <a:ext cx="14299215"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Interoperabilidad con JavaScript: ejecución desde C</a:t>
            </a:r>
            <a:endParaRPr lang="es-MX" sz="3850" dirty="0"/>
          </a:p>
        </p:txBody>
      </p:sp>
      <p:sp>
        <p:nvSpPr>
          <p:cNvPr id="8" name="CuadroTexto 7">
            <a:extLst>
              <a:ext uri="{FF2B5EF4-FFF2-40B4-BE49-F238E27FC236}">
                <a16:creationId xmlns:a16="http://schemas.microsoft.com/office/drawing/2014/main" id="{BED40854-BCEE-4667-1BAE-132F8D4AFDE2}"/>
              </a:ext>
            </a:extLst>
          </p:cNvPr>
          <p:cNvSpPr txBox="1"/>
          <p:nvPr/>
        </p:nvSpPr>
        <p:spPr>
          <a:xfrm>
            <a:off x="2218154" y="1714500"/>
            <a:ext cx="13848011" cy="7017306"/>
          </a:xfrm>
          <a:prstGeom prst="rect">
            <a:avLst/>
          </a:prstGeom>
          <a:noFill/>
        </p:spPr>
        <p:txBody>
          <a:bodyPr wrap="square" rtlCol="0">
            <a:spAutoFit/>
          </a:bodyPr>
          <a:lstStyle/>
          <a:p>
            <a:pPr algn="l"/>
            <a:endParaRPr lang="es-MX" sz="3600" b="0" i="0" dirty="0">
              <a:solidFill>
                <a:schemeClr val="bg1"/>
              </a:solidFill>
              <a:effectLst/>
              <a:latin typeface="Space Grotesk"/>
            </a:endParaRPr>
          </a:p>
          <a:p>
            <a:pPr algn="l"/>
            <a:r>
              <a:rPr lang="es-MX" sz="3600" b="0" i="0" dirty="0">
                <a:solidFill>
                  <a:schemeClr val="bg1"/>
                </a:solidFill>
                <a:effectLst/>
                <a:latin typeface="Space Grotesk"/>
              </a:rPr>
              <a:t>Mientras que </a:t>
            </a:r>
            <a:r>
              <a:rPr lang="es-MX" sz="3600" b="0" i="0" dirty="0" err="1">
                <a:solidFill>
                  <a:schemeClr val="bg1"/>
                </a:solidFill>
                <a:effectLst/>
                <a:latin typeface="Space Grotesk"/>
              </a:rPr>
              <a:t>WebAssembly</a:t>
            </a:r>
            <a:r>
              <a:rPr lang="es-MX" sz="3600" b="0" i="0" dirty="0">
                <a:solidFill>
                  <a:schemeClr val="bg1"/>
                </a:solidFill>
                <a:effectLst/>
                <a:latin typeface="Space Grotesk"/>
              </a:rPr>
              <a:t> tiene el potencial de acabar con nuestra dependencia de JavaScript, éste no va a desaparecer ya. Todavía hay muchas cosas que </a:t>
            </a:r>
            <a:r>
              <a:rPr lang="es-MX" sz="3600" b="0" i="0" dirty="0" err="1">
                <a:solidFill>
                  <a:schemeClr val="bg1"/>
                </a:solidFill>
                <a:effectLst/>
                <a:latin typeface="Space Grotesk"/>
              </a:rPr>
              <a:t>WebAssembly</a:t>
            </a:r>
            <a:r>
              <a:rPr lang="es-MX" sz="3600" b="0" i="0" dirty="0">
                <a:solidFill>
                  <a:schemeClr val="bg1"/>
                </a:solidFill>
                <a:effectLst/>
                <a:latin typeface="Space Grotesk"/>
              </a:rPr>
              <a:t> no puede hacer. Si estás ejecutando </a:t>
            </a:r>
            <a:r>
              <a:rPr lang="es-MX" sz="3600" b="0" i="0" dirty="0" err="1">
                <a:solidFill>
                  <a:schemeClr val="bg1"/>
                </a:solidFill>
                <a:effectLst/>
                <a:latin typeface="Space Grotesk"/>
              </a:rPr>
              <a:t>Blazor</a:t>
            </a:r>
            <a:r>
              <a:rPr lang="es-MX" sz="3600" b="0" i="0" dirty="0">
                <a:solidFill>
                  <a:schemeClr val="bg1"/>
                </a:solidFill>
                <a:effectLst/>
                <a:latin typeface="Space Grotesk"/>
              </a:rPr>
              <a:t> del lado del servidor, no tienes </a:t>
            </a:r>
            <a:r>
              <a:rPr lang="es-MX" sz="3600" b="0" i="0" dirty="0" err="1">
                <a:solidFill>
                  <a:schemeClr val="bg1"/>
                </a:solidFill>
                <a:effectLst/>
                <a:latin typeface="Space Grotesk"/>
              </a:rPr>
              <a:t>WebAssembly</a:t>
            </a:r>
            <a:r>
              <a:rPr lang="es-MX" sz="3600" b="0" i="0" dirty="0">
                <a:solidFill>
                  <a:schemeClr val="bg1"/>
                </a:solidFill>
                <a:effectLst/>
                <a:latin typeface="Space Grotesk"/>
              </a:rPr>
              <a:t>. Entonces, ¿cómo manejamos este problema?</a:t>
            </a:r>
          </a:p>
          <a:p>
            <a:pPr algn="l"/>
            <a:endParaRPr lang="es-MX" sz="3600" b="0" i="0" dirty="0">
              <a:solidFill>
                <a:schemeClr val="bg1"/>
              </a:solidFill>
              <a:effectLst/>
              <a:latin typeface="Space Grotesk"/>
            </a:endParaRPr>
          </a:p>
          <a:p>
            <a:pPr algn="l"/>
            <a:r>
              <a:rPr lang="es-MX" sz="3600" b="0" i="0" dirty="0">
                <a:solidFill>
                  <a:schemeClr val="bg1"/>
                </a:solidFill>
                <a:effectLst/>
                <a:latin typeface="Space Grotesk"/>
              </a:rPr>
              <a:t>La respuesta es interoperar con JavaScript. Cuando no podemos hacer lo que necesitamos usando sólo código .NET, podemos usar la abstracción </a:t>
            </a:r>
            <a:r>
              <a:rPr lang="es-MX" sz="3600" b="0" i="0" dirty="0" err="1">
                <a:solidFill>
                  <a:schemeClr val="bg1"/>
                </a:solidFill>
                <a:effectLst/>
                <a:latin typeface="Space Grotesk"/>
              </a:rPr>
              <a:t>IJSRuntime</a:t>
            </a:r>
            <a:r>
              <a:rPr lang="es-MX" sz="3600" b="0" i="0" dirty="0">
                <a:solidFill>
                  <a:schemeClr val="bg1"/>
                </a:solidFill>
                <a:effectLst/>
                <a:latin typeface="Space Grotesk"/>
              </a:rPr>
              <a:t> para hacer llamadas a funciones de JavaScript. Incluso podemos hacer que las funciones JavaScript hagan llamadas a nuestro código C#.</a:t>
            </a:r>
          </a:p>
          <a:p>
            <a:endParaRPr lang="es-MX" dirty="0"/>
          </a:p>
        </p:txBody>
      </p:sp>
    </p:spTree>
    <p:extLst>
      <p:ext uri="{BB962C8B-B14F-4D97-AF65-F5344CB8AC3E}">
        <p14:creationId xmlns:p14="http://schemas.microsoft.com/office/powerpoint/2010/main" val="61045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51561" y="408736"/>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Uso de </a:t>
            </a:r>
            <a:r>
              <a:rPr lang="es-MX" sz="3850" spc="20" dirty="0" err="1">
                <a:solidFill>
                  <a:srgbClr val="FFFFFF"/>
                </a:solidFill>
              </a:rPr>
              <a:t>Javascript</a:t>
            </a:r>
            <a:endParaRPr lang="es-MX" sz="3850" dirty="0"/>
          </a:p>
        </p:txBody>
      </p:sp>
      <p:pic>
        <p:nvPicPr>
          <p:cNvPr id="9" name="Imagen 8">
            <a:extLst>
              <a:ext uri="{FF2B5EF4-FFF2-40B4-BE49-F238E27FC236}">
                <a16:creationId xmlns:a16="http://schemas.microsoft.com/office/drawing/2014/main" id="{84FC2907-F3AD-8AA2-C419-2A9BB625BE30}"/>
              </a:ext>
            </a:extLst>
          </p:cNvPr>
          <p:cNvPicPr>
            <a:picLocks noChangeAspect="1"/>
          </p:cNvPicPr>
          <p:nvPr/>
        </p:nvPicPr>
        <p:blipFill>
          <a:blip r:embed="rId4"/>
          <a:stretch>
            <a:fillRect/>
          </a:stretch>
        </p:blipFill>
        <p:spPr>
          <a:xfrm>
            <a:off x="1657521" y="1573126"/>
            <a:ext cx="15785465" cy="7743437"/>
          </a:xfrm>
          <a:prstGeom prst="rect">
            <a:avLst/>
          </a:prstGeom>
        </p:spPr>
      </p:pic>
    </p:spTree>
    <p:extLst>
      <p:ext uri="{BB962C8B-B14F-4D97-AF65-F5344CB8AC3E}">
        <p14:creationId xmlns:p14="http://schemas.microsoft.com/office/powerpoint/2010/main" val="4134269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51561" y="408736"/>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Uso de </a:t>
            </a:r>
            <a:r>
              <a:rPr lang="es-MX" sz="3850" spc="20" dirty="0" err="1">
                <a:solidFill>
                  <a:srgbClr val="FFFFFF"/>
                </a:solidFill>
              </a:rPr>
              <a:t>Javascript</a:t>
            </a:r>
            <a:endParaRPr lang="es-MX" sz="3850" dirty="0"/>
          </a:p>
        </p:txBody>
      </p:sp>
      <p:pic>
        <p:nvPicPr>
          <p:cNvPr id="9" name="Imagen 8">
            <a:extLst>
              <a:ext uri="{FF2B5EF4-FFF2-40B4-BE49-F238E27FC236}">
                <a16:creationId xmlns:a16="http://schemas.microsoft.com/office/drawing/2014/main" id="{84FC2907-F3AD-8AA2-C419-2A9BB625BE30}"/>
              </a:ext>
            </a:extLst>
          </p:cNvPr>
          <p:cNvPicPr>
            <a:picLocks noChangeAspect="1"/>
          </p:cNvPicPr>
          <p:nvPr/>
        </p:nvPicPr>
        <p:blipFill>
          <a:blip r:embed="rId4"/>
          <a:stretch>
            <a:fillRect/>
          </a:stretch>
        </p:blipFill>
        <p:spPr>
          <a:xfrm>
            <a:off x="1657521" y="1573126"/>
            <a:ext cx="15785465" cy="7743437"/>
          </a:xfrm>
          <a:prstGeom prst="rect">
            <a:avLst/>
          </a:prstGeom>
        </p:spPr>
      </p:pic>
    </p:spTree>
    <p:extLst>
      <p:ext uri="{BB962C8B-B14F-4D97-AF65-F5344CB8AC3E}">
        <p14:creationId xmlns:p14="http://schemas.microsoft.com/office/powerpoint/2010/main" val="4245171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51561" y="408736"/>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Uso de </a:t>
            </a:r>
            <a:r>
              <a:rPr lang="es-MX" sz="3850" spc="20" dirty="0" err="1">
                <a:solidFill>
                  <a:srgbClr val="FFFFFF"/>
                </a:solidFill>
              </a:rPr>
              <a:t>Javascript</a:t>
            </a:r>
            <a:endParaRPr lang="es-MX" sz="3850" dirty="0"/>
          </a:p>
        </p:txBody>
      </p:sp>
      <p:pic>
        <p:nvPicPr>
          <p:cNvPr id="12" name="Imagen 11">
            <a:extLst>
              <a:ext uri="{FF2B5EF4-FFF2-40B4-BE49-F238E27FC236}">
                <a16:creationId xmlns:a16="http://schemas.microsoft.com/office/drawing/2014/main" id="{B8B4D4FB-F189-06EE-EB2D-A21A75D0360A}"/>
              </a:ext>
            </a:extLst>
          </p:cNvPr>
          <p:cNvPicPr>
            <a:picLocks noChangeAspect="1"/>
          </p:cNvPicPr>
          <p:nvPr/>
        </p:nvPicPr>
        <p:blipFill>
          <a:blip r:embed="rId4"/>
          <a:stretch>
            <a:fillRect/>
          </a:stretch>
        </p:blipFill>
        <p:spPr>
          <a:xfrm>
            <a:off x="1606211" y="1446640"/>
            <a:ext cx="15994793" cy="5658023"/>
          </a:xfrm>
          <a:prstGeom prst="rect">
            <a:avLst/>
          </a:prstGeom>
        </p:spPr>
      </p:pic>
    </p:spTree>
    <p:extLst>
      <p:ext uri="{BB962C8B-B14F-4D97-AF65-F5344CB8AC3E}">
        <p14:creationId xmlns:p14="http://schemas.microsoft.com/office/powerpoint/2010/main" val="259909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51561" y="408736"/>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Uso de </a:t>
            </a:r>
            <a:r>
              <a:rPr lang="es-MX" sz="3850" spc="20" dirty="0" err="1">
                <a:solidFill>
                  <a:srgbClr val="FFFFFF"/>
                </a:solidFill>
              </a:rPr>
              <a:t>Javascript</a:t>
            </a:r>
            <a:endParaRPr lang="es-MX" sz="3850" dirty="0"/>
          </a:p>
        </p:txBody>
      </p:sp>
      <p:pic>
        <p:nvPicPr>
          <p:cNvPr id="9" name="Imagen 8">
            <a:extLst>
              <a:ext uri="{FF2B5EF4-FFF2-40B4-BE49-F238E27FC236}">
                <a16:creationId xmlns:a16="http://schemas.microsoft.com/office/drawing/2014/main" id="{23D06118-B6F1-7F94-6F00-FE5CC4245F5E}"/>
              </a:ext>
            </a:extLst>
          </p:cNvPr>
          <p:cNvPicPr>
            <a:picLocks noChangeAspect="1"/>
          </p:cNvPicPr>
          <p:nvPr/>
        </p:nvPicPr>
        <p:blipFill>
          <a:blip r:embed="rId4"/>
          <a:stretch>
            <a:fillRect/>
          </a:stretch>
        </p:blipFill>
        <p:spPr>
          <a:xfrm>
            <a:off x="1568420" y="1386266"/>
            <a:ext cx="15213767" cy="4610233"/>
          </a:xfrm>
          <a:prstGeom prst="rect">
            <a:avLst/>
          </a:prstGeom>
        </p:spPr>
      </p:pic>
    </p:spTree>
    <p:extLst>
      <p:ext uri="{BB962C8B-B14F-4D97-AF65-F5344CB8AC3E}">
        <p14:creationId xmlns:p14="http://schemas.microsoft.com/office/powerpoint/2010/main" val="284722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51561" y="408736"/>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¿Sustituirá </a:t>
            </a:r>
            <a:r>
              <a:rPr lang="es-MX" sz="3850" spc="20" dirty="0" err="1">
                <a:solidFill>
                  <a:srgbClr val="FFFFFF"/>
                </a:solidFill>
              </a:rPr>
              <a:t>Blazor</a:t>
            </a:r>
            <a:r>
              <a:rPr lang="es-MX" sz="3850" spc="20" dirty="0">
                <a:solidFill>
                  <a:srgbClr val="FFFFFF"/>
                </a:solidFill>
              </a:rPr>
              <a:t> a JavaScript?</a:t>
            </a:r>
            <a:endParaRPr lang="es-MX" sz="3850" dirty="0"/>
          </a:p>
        </p:txBody>
      </p:sp>
      <p:sp>
        <p:nvSpPr>
          <p:cNvPr id="8" name="CuadroTexto 7">
            <a:extLst>
              <a:ext uri="{FF2B5EF4-FFF2-40B4-BE49-F238E27FC236}">
                <a16:creationId xmlns:a16="http://schemas.microsoft.com/office/drawing/2014/main" id="{93E6523E-C167-5468-8389-00B1E4AE4C13}"/>
              </a:ext>
            </a:extLst>
          </p:cNvPr>
          <p:cNvSpPr txBox="1"/>
          <p:nvPr/>
        </p:nvSpPr>
        <p:spPr>
          <a:xfrm>
            <a:off x="2218154" y="1714500"/>
            <a:ext cx="13848011" cy="5909310"/>
          </a:xfrm>
          <a:prstGeom prst="rect">
            <a:avLst/>
          </a:prstGeom>
          <a:noFill/>
        </p:spPr>
        <p:txBody>
          <a:bodyPr wrap="square" rtlCol="0">
            <a:spAutoFit/>
          </a:bodyPr>
          <a:lstStyle/>
          <a:p>
            <a:pPr algn="l"/>
            <a:r>
              <a:rPr lang="es-MX" sz="3600" b="0" i="0" dirty="0" err="1">
                <a:solidFill>
                  <a:schemeClr val="bg1"/>
                </a:solidFill>
                <a:effectLst/>
                <a:latin typeface="Space Grotesk"/>
              </a:rPr>
              <a:t>Blazor</a:t>
            </a:r>
            <a:r>
              <a:rPr lang="es-MX" sz="3600" b="0" i="0" dirty="0">
                <a:solidFill>
                  <a:schemeClr val="bg1"/>
                </a:solidFill>
                <a:effectLst/>
                <a:latin typeface="Space Grotesk"/>
              </a:rPr>
              <a:t> es una alternativa a JavaScript, soporta muchas de las características estándar del navegador que se usan en las aplicaciones web, pero no todas. En los casos en que </a:t>
            </a:r>
            <a:r>
              <a:rPr lang="es-MX" sz="3600" b="0" i="0" dirty="0" err="1">
                <a:solidFill>
                  <a:schemeClr val="bg1"/>
                </a:solidFill>
                <a:effectLst/>
                <a:latin typeface="Space Grotesk"/>
              </a:rPr>
              <a:t>Blazor</a:t>
            </a:r>
            <a:r>
              <a:rPr lang="es-MX" sz="3600" b="0" i="0" dirty="0">
                <a:solidFill>
                  <a:schemeClr val="bg1"/>
                </a:solidFill>
                <a:effectLst/>
                <a:latin typeface="Space Grotesk"/>
              </a:rPr>
              <a:t> no soporta una característica, puede ser necesaria una pequeña cantidad de código JavaScript para lograr los requisitos de tu aplicación web pero ya hemos visto que se puede hacer con </a:t>
            </a:r>
            <a:r>
              <a:rPr lang="es-MX" sz="3600" b="0" i="0" dirty="0" err="1">
                <a:solidFill>
                  <a:schemeClr val="bg1"/>
                </a:solidFill>
                <a:effectLst/>
                <a:latin typeface="Space Grotesk"/>
              </a:rPr>
              <a:t>InterOp</a:t>
            </a:r>
            <a:r>
              <a:rPr lang="es-MX" sz="3600" b="0" i="0" dirty="0">
                <a:solidFill>
                  <a:schemeClr val="bg1"/>
                </a:solidFill>
                <a:effectLst/>
                <a:latin typeface="Space Grotesk"/>
              </a:rPr>
              <a:t>.</a:t>
            </a:r>
          </a:p>
          <a:p>
            <a:pPr algn="l"/>
            <a:endParaRPr lang="es-MX" sz="3600" b="0" i="0" dirty="0">
              <a:solidFill>
                <a:schemeClr val="bg1"/>
              </a:solidFill>
              <a:effectLst/>
              <a:latin typeface="Space Grotesk"/>
            </a:endParaRPr>
          </a:p>
          <a:p>
            <a:pPr algn="l"/>
            <a:r>
              <a:rPr lang="es-MX" sz="3600" b="0" i="0" dirty="0">
                <a:solidFill>
                  <a:schemeClr val="bg1"/>
                </a:solidFill>
                <a:effectLst/>
                <a:latin typeface="Space Grotesk"/>
              </a:rPr>
              <a:t>Si </a:t>
            </a:r>
            <a:r>
              <a:rPr lang="es-MX" sz="3600" b="0" i="0" dirty="0" err="1">
                <a:solidFill>
                  <a:schemeClr val="bg1"/>
                </a:solidFill>
                <a:effectLst/>
                <a:latin typeface="Space Grotesk"/>
              </a:rPr>
              <a:t>Blazor</a:t>
            </a:r>
            <a:r>
              <a:rPr lang="es-MX" sz="3600" b="0" i="0" dirty="0">
                <a:solidFill>
                  <a:schemeClr val="bg1"/>
                </a:solidFill>
                <a:effectLst/>
                <a:latin typeface="Space Grotesk"/>
              </a:rPr>
              <a:t> algún día será capaz de reemplazar completamente a JavaScript está por verse,</a:t>
            </a:r>
          </a:p>
          <a:p>
            <a:pPr algn="l"/>
            <a:endParaRPr lang="es-MX" sz="3600" b="0" i="0" dirty="0">
              <a:solidFill>
                <a:schemeClr val="bg1"/>
              </a:solidFill>
              <a:effectLst/>
              <a:latin typeface="Space Grotesk"/>
            </a:endParaRPr>
          </a:p>
          <a:p>
            <a:endParaRPr lang="es-MX" dirty="0"/>
          </a:p>
        </p:txBody>
      </p:sp>
    </p:spTree>
    <p:extLst>
      <p:ext uri="{BB962C8B-B14F-4D97-AF65-F5344CB8AC3E}">
        <p14:creationId xmlns:p14="http://schemas.microsoft.com/office/powerpoint/2010/main" val="376786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51561" y="408736"/>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¿Puedo usar componentes </a:t>
            </a:r>
            <a:r>
              <a:rPr lang="es-MX" sz="3850" spc="20" dirty="0" err="1">
                <a:solidFill>
                  <a:srgbClr val="FFFFFF"/>
                </a:solidFill>
              </a:rPr>
              <a:t>BootStrap</a:t>
            </a:r>
            <a:r>
              <a:rPr lang="es-MX" sz="3850" spc="20" dirty="0">
                <a:solidFill>
                  <a:srgbClr val="FFFFFF"/>
                </a:solidFill>
              </a:rPr>
              <a:t>?</a:t>
            </a:r>
            <a:endParaRPr lang="es-MX" sz="3850" dirty="0"/>
          </a:p>
        </p:txBody>
      </p:sp>
      <p:pic>
        <p:nvPicPr>
          <p:cNvPr id="10" name="Imagen 9">
            <a:extLst>
              <a:ext uri="{FF2B5EF4-FFF2-40B4-BE49-F238E27FC236}">
                <a16:creationId xmlns:a16="http://schemas.microsoft.com/office/drawing/2014/main" id="{7631A7DE-9CEC-0AB7-4678-50D7559DE8C5}"/>
              </a:ext>
            </a:extLst>
          </p:cNvPr>
          <p:cNvPicPr>
            <a:picLocks noChangeAspect="1"/>
          </p:cNvPicPr>
          <p:nvPr/>
        </p:nvPicPr>
        <p:blipFill>
          <a:blip r:embed="rId4"/>
          <a:stretch>
            <a:fillRect/>
          </a:stretch>
        </p:blipFill>
        <p:spPr>
          <a:xfrm>
            <a:off x="3567880" y="1058643"/>
            <a:ext cx="11148560" cy="9046151"/>
          </a:xfrm>
          <a:prstGeom prst="rect">
            <a:avLst/>
          </a:prstGeom>
        </p:spPr>
      </p:pic>
    </p:spTree>
    <p:extLst>
      <p:ext uri="{BB962C8B-B14F-4D97-AF65-F5344CB8AC3E}">
        <p14:creationId xmlns:p14="http://schemas.microsoft.com/office/powerpoint/2010/main" val="390833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a:solidFill>
                  <a:srgbClr val="FFFFFF"/>
                </a:solidFill>
              </a:rPr>
              <a:t>Introducción a </a:t>
            </a:r>
            <a:r>
              <a:rPr lang="es-MX" sz="4500" spc="5" dirty="0" err="1">
                <a:solidFill>
                  <a:srgbClr val="FFFFFF"/>
                </a:solidFill>
              </a:rPr>
              <a:t>Blazor</a:t>
            </a:r>
            <a:endParaRPr lang="es-MX" sz="4500" dirty="0"/>
          </a:p>
        </p:txBody>
      </p:sp>
      <p:sp>
        <p:nvSpPr>
          <p:cNvPr id="9" name="object 9"/>
          <p:cNvSpPr txBox="1"/>
          <p:nvPr/>
        </p:nvSpPr>
        <p:spPr>
          <a:xfrm>
            <a:off x="611657" y="2978160"/>
            <a:ext cx="15744825" cy="3265894"/>
          </a:xfrm>
          <a:prstGeom prst="rect">
            <a:avLst/>
          </a:prstGeom>
        </p:spPr>
        <p:txBody>
          <a:bodyPr vert="horz" wrap="square" lIns="0" tIns="635" rIns="0" bIns="0" rtlCol="0">
            <a:spAutoFit/>
          </a:bodyPr>
          <a:lstStyle/>
          <a:p>
            <a:pPr marL="12700" marR="333375">
              <a:lnSpc>
                <a:spcPct val="103800"/>
              </a:lnSpc>
              <a:spcBef>
                <a:spcPts val="5"/>
              </a:spcBef>
              <a:tabLst>
                <a:tab pos="1760855" algn="l"/>
                <a:tab pos="4490085" algn="l"/>
                <a:tab pos="6125210" algn="l"/>
                <a:tab pos="7604125" algn="l"/>
                <a:tab pos="10638790" algn="l"/>
              </a:tabLst>
            </a:pPr>
            <a:r>
              <a:rPr lang="es-MX" sz="2950" spc="-35" dirty="0" err="1">
                <a:solidFill>
                  <a:srgbClr val="FFFFFF"/>
                </a:solidFill>
                <a:latin typeface="Verdana"/>
                <a:cs typeface="Verdana"/>
              </a:rPr>
              <a:t>Blazor</a:t>
            </a:r>
            <a:r>
              <a:rPr lang="es-MX" sz="2950" spc="-35" dirty="0">
                <a:solidFill>
                  <a:srgbClr val="FFFFFF"/>
                </a:solidFill>
                <a:latin typeface="Verdana"/>
                <a:cs typeface="Verdana"/>
              </a:rPr>
              <a:t> es un </a:t>
            </a:r>
            <a:r>
              <a:rPr lang="es-MX" sz="2950" spc="-35" dirty="0" err="1">
                <a:solidFill>
                  <a:srgbClr val="FFFFFF"/>
                </a:solidFill>
                <a:latin typeface="Verdana"/>
                <a:cs typeface="Verdana"/>
              </a:rPr>
              <a:t>framework</a:t>
            </a:r>
            <a:r>
              <a:rPr lang="es-MX" sz="2950" spc="-35" dirty="0">
                <a:solidFill>
                  <a:srgbClr val="FFFFFF"/>
                </a:solidFill>
                <a:latin typeface="Verdana"/>
                <a:cs typeface="Verdana"/>
              </a:rPr>
              <a:t> de desarrollo web de código abierto creado por Microsoft que permite construir aplicaciones web interactivas y de una sola página (SPA) utilizando C# y .NET en lugar de JavaScript. La principal característica distintiva de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es que permite a los desarrolladores escribir código del lado del cliente en C# y ejecutarlo directamente en el navegador utilizando </a:t>
            </a:r>
            <a:r>
              <a:rPr lang="es-MX" sz="2950" spc="-35" dirty="0" err="1">
                <a:solidFill>
                  <a:srgbClr val="FFFFFF"/>
                </a:solidFill>
                <a:latin typeface="Verdana"/>
                <a:cs typeface="Verdana"/>
              </a:rPr>
              <a:t>WebAssembly</a:t>
            </a:r>
            <a:r>
              <a:rPr lang="es-MX" sz="2950" spc="-35" dirty="0">
                <a:solidFill>
                  <a:srgbClr val="FFFFFF"/>
                </a:solidFill>
                <a:latin typeface="Verdana"/>
                <a:cs typeface="Verdana"/>
              </a:rPr>
              <a:t>. Esto significa que las aplicaciones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pueden ejecutarse de manera eficiente en el navegador del usuario sin depender exclusivamente de JavaScript.</a:t>
            </a:r>
            <a:endParaRPr lang="es-MX" sz="2950" dirty="0">
              <a:latin typeface="Verdana"/>
              <a:cs typeface="Verdana"/>
            </a:endParaRPr>
          </a:p>
        </p:txBody>
      </p:sp>
      <p:pic>
        <p:nvPicPr>
          <p:cNvPr id="10" name="object 10"/>
          <p:cNvPicPr/>
          <p:nvPr/>
        </p:nvPicPr>
        <p:blipFill>
          <a:blip r:embed="rId2" cstate="print"/>
          <a:stretch>
            <a:fillRect/>
          </a:stretch>
        </p:blipFill>
        <p:spPr>
          <a:xfrm>
            <a:off x="16577163" y="243211"/>
            <a:ext cx="1362074" cy="781049"/>
          </a:xfrm>
          <a:prstGeom prst="rect">
            <a:avLst/>
          </a:prstGeom>
        </p:spPr>
      </p:pic>
      <p:sp>
        <p:nvSpPr>
          <p:cNvPr id="12" name="object 6">
            <a:extLst>
              <a:ext uri="{FF2B5EF4-FFF2-40B4-BE49-F238E27FC236}">
                <a16:creationId xmlns:a16="http://schemas.microsoft.com/office/drawing/2014/main" id="{7FADAC05-F0A4-C26B-2245-1914C71189DB}"/>
              </a:ext>
            </a:extLst>
          </p:cNvPr>
          <p:cNvSpPr txBox="1">
            <a:spLocks/>
          </p:cNvSpPr>
          <p:nvPr/>
        </p:nvSpPr>
        <p:spPr>
          <a:xfrm>
            <a:off x="421335" y="1881411"/>
            <a:ext cx="12921615" cy="652294"/>
          </a:xfrm>
          <a:prstGeom prst="rect">
            <a:avLst/>
          </a:prstGeom>
        </p:spPr>
        <p:txBody>
          <a:bodyPr vert="horz" wrap="square" lIns="0" tIns="103505" rIns="0" bIns="0" rtlCol="0">
            <a:spAutoFit/>
          </a:bodyPr>
          <a:lstStyle>
            <a:lvl1pPr>
              <a:defRPr sz="4000" b="0" i="0">
                <a:solidFill>
                  <a:srgbClr val="0D0D0D"/>
                </a:solidFill>
                <a:latin typeface="Verdana"/>
                <a:ea typeface="+mj-ea"/>
                <a:cs typeface="Verdana"/>
              </a:defRPr>
            </a:lvl1pPr>
          </a:lstStyle>
          <a:p>
            <a:pPr marL="12700" marR="5080">
              <a:lnSpc>
                <a:spcPts val="4730"/>
              </a:lnSpc>
              <a:spcBef>
                <a:spcPts val="815"/>
              </a:spcBef>
            </a:pPr>
            <a:r>
              <a:rPr lang="es-MX" sz="3600" kern="0" spc="5" dirty="0">
                <a:solidFill>
                  <a:srgbClr val="FFFFFF"/>
                </a:solidFill>
              </a:rPr>
              <a:t>Definición de </a:t>
            </a:r>
            <a:r>
              <a:rPr lang="es-MX" sz="3600" kern="0" spc="5" dirty="0" err="1">
                <a:solidFill>
                  <a:srgbClr val="FFFFFF"/>
                </a:solidFill>
              </a:rPr>
              <a:t>Blazor</a:t>
            </a:r>
            <a:endParaRPr lang="es-MX" sz="3600"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grpSp>
        <p:nvGrpSpPr>
          <p:cNvPr id="3" name="object 3"/>
          <p:cNvGrpSpPr/>
          <p:nvPr/>
        </p:nvGrpSpPr>
        <p:grpSpPr>
          <a:xfrm>
            <a:off x="-245120" y="495300"/>
            <a:ext cx="18288354" cy="10287217"/>
            <a:chOff x="0" y="0"/>
            <a:chExt cx="18288354" cy="10287217"/>
          </a:xfrm>
        </p:grpSpPr>
        <p:pic>
          <p:nvPicPr>
            <p:cNvPr id="4" name="object 4"/>
            <p:cNvPicPr/>
            <p:nvPr/>
          </p:nvPicPr>
          <p:blipFill>
            <a:blip r:embed="rId2" cstate="print"/>
            <a:stretch>
              <a:fillRect/>
            </a:stretch>
          </p:blipFill>
          <p:spPr>
            <a:xfrm>
              <a:off x="11430000" y="0"/>
              <a:ext cx="6857999" cy="5004400"/>
            </a:xfrm>
            <a:prstGeom prst="rect">
              <a:avLst/>
            </a:prstGeom>
          </p:spPr>
        </p:pic>
        <p:sp>
          <p:nvSpPr>
            <p:cNvPr id="5" name="object 5"/>
            <p:cNvSpPr/>
            <p:nvPr/>
          </p:nvSpPr>
          <p:spPr>
            <a:xfrm>
              <a:off x="0" y="1"/>
              <a:ext cx="14274165" cy="10287000"/>
            </a:xfrm>
            <a:custGeom>
              <a:avLst/>
              <a:gdLst/>
              <a:ahLst/>
              <a:cxnLst/>
              <a:rect l="l" t="t" r="r" b="b"/>
              <a:pathLst>
                <a:path w="14274165" h="10287000">
                  <a:moveTo>
                    <a:pt x="0" y="0"/>
                  </a:moveTo>
                  <a:lnTo>
                    <a:pt x="6512857" y="0"/>
                  </a:lnTo>
                  <a:lnTo>
                    <a:pt x="14273938" y="10286998"/>
                  </a:lnTo>
                  <a:lnTo>
                    <a:pt x="0" y="10286997"/>
                  </a:lnTo>
                  <a:lnTo>
                    <a:pt x="0" y="0"/>
                  </a:lnTo>
                  <a:close/>
                </a:path>
              </a:pathLst>
            </a:custGeom>
            <a:solidFill>
              <a:srgbClr val="FFFFFF"/>
            </a:solidFill>
          </p:spPr>
          <p:txBody>
            <a:bodyPr wrap="square" lIns="0" tIns="0" rIns="0" bIns="0" rtlCol="0"/>
            <a:lstStyle/>
            <a:p>
              <a:endParaRPr dirty="0"/>
            </a:p>
          </p:txBody>
        </p:sp>
        <p:sp>
          <p:nvSpPr>
            <p:cNvPr id="6" name="object 6"/>
            <p:cNvSpPr/>
            <p:nvPr/>
          </p:nvSpPr>
          <p:spPr>
            <a:xfrm>
              <a:off x="14264994" y="7966927"/>
              <a:ext cx="4023360" cy="2320290"/>
            </a:xfrm>
            <a:custGeom>
              <a:avLst/>
              <a:gdLst/>
              <a:ahLst/>
              <a:cxnLst/>
              <a:rect l="l" t="t" r="r" b="b"/>
              <a:pathLst>
                <a:path w="4023359" h="2320290">
                  <a:moveTo>
                    <a:pt x="3016563" y="0"/>
                  </a:moveTo>
                  <a:lnTo>
                    <a:pt x="4023004" y="1308575"/>
                  </a:lnTo>
                  <a:lnTo>
                    <a:pt x="4023004" y="2320073"/>
                  </a:lnTo>
                  <a:lnTo>
                    <a:pt x="0" y="2320073"/>
                  </a:lnTo>
                  <a:lnTo>
                    <a:pt x="3016563" y="0"/>
                  </a:lnTo>
                  <a:close/>
                </a:path>
              </a:pathLst>
            </a:custGeom>
            <a:solidFill>
              <a:srgbClr val="97BCC7">
                <a:alpha val="70979"/>
              </a:srgbClr>
            </a:solidFill>
          </p:spPr>
          <p:txBody>
            <a:bodyPr wrap="square" lIns="0" tIns="0" rIns="0" bIns="0" rtlCol="0"/>
            <a:lstStyle/>
            <a:p>
              <a:endParaRPr/>
            </a:p>
          </p:txBody>
        </p:sp>
        <p:pic>
          <p:nvPicPr>
            <p:cNvPr id="7" name="object 7"/>
            <p:cNvPicPr/>
            <p:nvPr/>
          </p:nvPicPr>
          <p:blipFill>
            <a:blip r:embed="rId3" cstate="print"/>
            <a:stretch>
              <a:fillRect/>
            </a:stretch>
          </p:blipFill>
          <p:spPr>
            <a:xfrm>
              <a:off x="16374501" y="9240759"/>
              <a:ext cx="1362074" cy="781049"/>
            </a:xfrm>
            <a:prstGeom prst="rect">
              <a:avLst/>
            </a:prstGeom>
          </p:spPr>
        </p:pic>
      </p:grpSp>
      <p:sp>
        <p:nvSpPr>
          <p:cNvPr id="10" name="object 10"/>
          <p:cNvSpPr txBox="1">
            <a:spLocks noGrp="1"/>
          </p:cNvSpPr>
          <p:nvPr>
            <p:ph type="title"/>
          </p:nvPr>
        </p:nvSpPr>
        <p:spPr>
          <a:xfrm>
            <a:off x="2012792" y="2337383"/>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a:solidFill>
                  <a:srgbClr val="000000"/>
                </a:solidFill>
              </a:rPr>
              <a:t>Ejercicio</a:t>
            </a:r>
            <a:endParaRPr lang="es-MX" sz="4300" dirty="0"/>
          </a:p>
        </p:txBody>
      </p:sp>
      <p:pic>
        <p:nvPicPr>
          <p:cNvPr id="13" name="Imagen 12">
            <a:extLst>
              <a:ext uri="{FF2B5EF4-FFF2-40B4-BE49-F238E27FC236}">
                <a16:creationId xmlns:a16="http://schemas.microsoft.com/office/drawing/2014/main" id="{5F50182F-8E0E-DB04-CE16-E85E45580BC1}"/>
              </a:ext>
            </a:extLst>
          </p:cNvPr>
          <p:cNvPicPr>
            <a:picLocks noChangeAspect="1"/>
          </p:cNvPicPr>
          <p:nvPr/>
        </p:nvPicPr>
        <p:blipFill>
          <a:blip r:embed="rId4"/>
          <a:stretch>
            <a:fillRect/>
          </a:stretch>
        </p:blipFill>
        <p:spPr>
          <a:xfrm>
            <a:off x="1574783" y="4517391"/>
            <a:ext cx="14274165" cy="5769609"/>
          </a:xfrm>
          <a:prstGeom prst="rect">
            <a:avLst/>
          </a:prstGeom>
        </p:spPr>
      </p:pic>
    </p:spTree>
    <p:extLst>
      <p:ext uri="{BB962C8B-B14F-4D97-AF65-F5344CB8AC3E}">
        <p14:creationId xmlns:p14="http://schemas.microsoft.com/office/powerpoint/2010/main" val="712124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2337383"/>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a:solidFill>
                  <a:srgbClr val="000000"/>
                </a:solidFill>
              </a:rPr>
              <a:t>Ejercicio</a:t>
            </a:r>
            <a:endParaRPr lang="es-MX" sz="4300" dirty="0"/>
          </a:p>
        </p:txBody>
      </p:sp>
      <p:pic>
        <p:nvPicPr>
          <p:cNvPr id="12" name="Imagen 11">
            <a:extLst>
              <a:ext uri="{FF2B5EF4-FFF2-40B4-BE49-F238E27FC236}">
                <a16:creationId xmlns:a16="http://schemas.microsoft.com/office/drawing/2014/main" id="{343445E4-B5E6-532F-1B15-394613112529}"/>
              </a:ext>
            </a:extLst>
          </p:cNvPr>
          <p:cNvPicPr>
            <a:picLocks noChangeAspect="1"/>
          </p:cNvPicPr>
          <p:nvPr/>
        </p:nvPicPr>
        <p:blipFill>
          <a:blip r:embed="rId2"/>
          <a:stretch>
            <a:fillRect/>
          </a:stretch>
        </p:blipFill>
        <p:spPr>
          <a:xfrm>
            <a:off x="609600" y="-1"/>
            <a:ext cx="13411200" cy="9492239"/>
          </a:xfrm>
          <a:prstGeom prst="rect">
            <a:avLst/>
          </a:prstGeom>
        </p:spPr>
      </p:pic>
    </p:spTree>
    <p:extLst>
      <p:ext uri="{BB962C8B-B14F-4D97-AF65-F5344CB8AC3E}">
        <p14:creationId xmlns:p14="http://schemas.microsoft.com/office/powerpoint/2010/main" val="1747083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pic>
        <p:nvPicPr>
          <p:cNvPr id="6" name="Imagen 5">
            <a:extLst>
              <a:ext uri="{FF2B5EF4-FFF2-40B4-BE49-F238E27FC236}">
                <a16:creationId xmlns:a16="http://schemas.microsoft.com/office/drawing/2014/main" id="{0309139D-2433-A4B2-E8AF-FB5DF7ABB799}"/>
              </a:ext>
            </a:extLst>
          </p:cNvPr>
          <p:cNvPicPr>
            <a:picLocks noChangeAspect="1"/>
          </p:cNvPicPr>
          <p:nvPr/>
        </p:nvPicPr>
        <p:blipFill>
          <a:blip r:embed="rId2"/>
          <a:stretch>
            <a:fillRect/>
          </a:stretch>
        </p:blipFill>
        <p:spPr>
          <a:xfrm>
            <a:off x="762000" y="495300"/>
            <a:ext cx="16305960" cy="7505700"/>
          </a:xfrm>
          <a:prstGeom prst="rect">
            <a:avLst/>
          </a:prstGeom>
        </p:spPr>
      </p:pic>
    </p:spTree>
    <p:extLst>
      <p:ext uri="{BB962C8B-B14F-4D97-AF65-F5344CB8AC3E}">
        <p14:creationId xmlns:p14="http://schemas.microsoft.com/office/powerpoint/2010/main" val="176802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pic>
        <p:nvPicPr>
          <p:cNvPr id="4" name="Imagen 3">
            <a:extLst>
              <a:ext uri="{FF2B5EF4-FFF2-40B4-BE49-F238E27FC236}">
                <a16:creationId xmlns:a16="http://schemas.microsoft.com/office/drawing/2014/main" id="{3D8693A5-410B-5A48-D593-644F61E7A643}"/>
              </a:ext>
            </a:extLst>
          </p:cNvPr>
          <p:cNvPicPr>
            <a:picLocks noChangeAspect="1"/>
          </p:cNvPicPr>
          <p:nvPr/>
        </p:nvPicPr>
        <p:blipFill>
          <a:blip r:embed="rId2"/>
          <a:stretch>
            <a:fillRect/>
          </a:stretch>
        </p:blipFill>
        <p:spPr>
          <a:xfrm>
            <a:off x="792076" y="1181100"/>
            <a:ext cx="17495923" cy="8300583"/>
          </a:xfrm>
          <a:prstGeom prst="rect">
            <a:avLst/>
          </a:prstGeom>
        </p:spPr>
      </p:pic>
    </p:spTree>
    <p:extLst>
      <p:ext uri="{BB962C8B-B14F-4D97-AF65-F5344CB8AC3E}">
        <p14:creationId xmlns:p14="http://schemas.microsoft.com/office/powerpoint/2010/main" val="1716776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0"/>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err="1">
                <a:solidFill>
                  <a:srgbClr val="000000"/>
                </a:solidFill>
              </a:rPr>
              <a:t>AddClient</a:t>
            </a:r>
            <a:endParaRPr lang="es-MX" sz="4300" dirty="0"/>
          </a:p>
        </p:txBody>
      </p:sp>
      <p:pic>
        <p:nvPicPr>
          <p:cNvPr id="9" name="Imagen 8">
            <a:extLst>
              <a:ext uri="{FF2B5EF4-FFF2-40B4-BE49-F238E27FC236}">
                <a16:creationId xmlns:a16="http://schemas.microsoft.com/office/drawing/2014/main" id="{9A3AD01E-68C3-C6DC-91A1-D5FDF1DC6AAE}"/>
              </a:ext>
            </a:extLst>
          </p:cNvPr>
          <p:cNvPicPr>
            <a:picLocks noChangeAspect="1"/>
          </p:cNvPicPr>
          <p:nvPr/>
        </p:nvPicPr>
        <p:blipFill>
          <a:blip r:embed="rId2"/>
          <a:stretch>
            <a:fillRect/>
          </a:stretch>
        </p:blipFill>
        <p:spPr>
          <a:xfrm>
            <a:off x="845455" y="947252"/>
            <a:ext cx="16968418" cy="9002097"/>
          </a:xfrm>
          <a:prstGeom prst="rect">
            <a:avLst/>
          </a:prstGeom>
        </p:spPr>
      </p:pic>
    </p:spTree>
    <p:extLst>
      <p:ext uri="{BB962C8B-B14F-4D97-AF65-F5344CB8AC3E}">
        <p14:creationId xmlns:p14="http://schemas.microsoft.com/office/powerpoint/2010/main" val="231759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0"/>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err="1">
                <a:solidFill>
                  <a:srgbClr val="000000"/>
                </a:solidFill>
              </a:rPr>
              <a:t>AddClient</a:t>
            </a:r>
            <a:endParaRPr lang="es-MX" sz="4300" dirty="0"/>
          </a:p>
        </p:txBody>
      </p:sp>
      <p:pic>
        <p:nvPicPr>
          <p:cNvPr id="4" name="Imagen 3">
            <a:extLst>
              <a:ext uri="{FF2B5EF4-FFF2-40B4-BE49-F238E27FC236}">
                <a16:creationId xmlns:a16="http://schemas.microsoft.com/office/drawing/2014/main" id="{B2EA7D4E-349E-2646-CE6F-86D329E96374}"/>
              </a:ext>
            </a:extLst>
          </p:cNvPr>
          <p:cNvPicPr>
            <a:picLocks noChangeAspect="1"/>
          </p:cNvPicPr>
          <p:nvPr/>
        </p:nvPicPr>
        <p:blipFill>
          <a:blip r:embed="rId2"/>
          <a:stretch>
            <a:fillRect/>
          </a:stretch>
        </p:blipFill>
        <p:spPr>
          <a:xfrm>
            <a:off x="363534" y="952500"/>
            <a:ext cx="16762707" cy="8001000"/>
          </a:xfrm>
          <a:prstGeom prst="rect">
            <a:avLst/>
          </a:prstGeom>
        </p:spPr>
      </p:pic>
    </p:spTree>
    <p:extLst>
      <p:ext uri="{BB962C8B-B14F-4D97-AF65-F5344CB8AC3E}">
        <p14:creationId xmlns:p14="http://schemas.microsoft.com/office/powerpoint/2010/main" val="834694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0"/>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err="1">
                <a:solidFill>
                  <a:srgbClr val="000000"/>
                </a:solidFill>
              </a:rPr>
              <a:t>AddClient</a:t>
            </a:r>
            <a:endParaRPr lang="es-MX" sz="4300" dirty="0"/>
          </a:p>
        </p:txBody>
      </p:sp>
      <p:pic>
        <p:nvPicPr>
          <p:cNvPr id="4" name="Imagen 3">
            <a:extLst>
              <a:ext uri="{FF2B5EF4-FFF2-40B4-BE49-F238E27FC236}">
                <a16:creationId xmlns:a16="http://schemas.microsoft.com/office/drawing/2014/main" id="{B2EA7D4E-349E-2646-CE6F-86D329E96374}"/>
              </a:ext>
            </a:extLst>
          </p:cNvPr>
          <p:cNvPicPr>
            <a:picLocks noChangeAspect="1"/>
          </p:cNvPicPr>
          <p:nvPr/>
        </p:nvPicPr>
        <p:blipFill>
          <a:blip r:embed="rId2"/>
          <a:stretch>
            <a:fillRect/>
          </a:stretch>
        </p:blipFill>
        <p:spPr>
          <a:xfrm>
            <a:off x="363534" y="952500"/>
            <a:ext cx="16762707" cy="8001000"/>
          </a:xfrm>
          <a:prstGeom prst="rect">
            <a:avLst/>
          </a:prstGeom>
        </p:spPr>
      </p:pic>
    </p:spTree>
    <p:extLst>
      <p:ext uri="{BB962C8B-B14F-4D97-AF65-F5344CB8AC3E}">
        <p14:creationId xmlns:p14="http://schemas.microsoft.com/office/powerpoint/2010/main" val="3023911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0"/>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err="1">
                <a:solidFill>
                  <a:srgbClr val="000000"/>
                </a:solidFill>
              </a:rPr>
              <a:t>UpdateClient</a:t>
            </a:r>
            <a:endParaRPr lang="es-MX" sz="4300" dirty="0"/>
          </a:p>
        </p:txBody>
      </p:sp>
      <p:pic>
        <p:nvPicPr>
          <p:cNvPr id="5" name="Imagen 4">
            <a:extLst>
              <a:ext uri="{FF2B5EF4-FFF2-40B4-BE49-F238E27FC236}">
                <a16:creationId xmlns:a16="http://schemas.microsoft.com/office/drawing/2014/main" id="{4EEB2CD0-4EEA-F7BC-A861-BC6148CB5529}"/>
              </a:ext>
            </a:extLst>
          </p:cNvPr>
          <p:cNvPicPr>
            <a:picLocks noChangeAspect="1"/>
          </p:cNvPicPr>
          <p:nvPr/>
        </p:nvPicPr>
        <p:blipFill>
          <a:blip r:embed="rId2"/>
          <a:stretch>
            <a:fillRect/>
          </a:stretch>
        </p:blipFill>
        <p:spPr>
          <a:xfrm>
            <a:off x="838200" y="930413"/>
            <a:ext cx="16535400" cy="8387522"/>
          </a:xfrm>
          <a:prstGeom prst="rect">
            <a:avLst/>
          </a:prstGeom>
        </p:spPr>
      </p:pic>
    </p:spTree>
    <p:extLst>
      <p:ext uri="{BB962C8B-B14F-4D97-AF65-F5344CB8AC3E}">
        <p14:creationId xmlns:p14="http://schemas.microsoft.com/office/powerpoint/2010/main" val="1740798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0"/>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err="1">
                <a:solidFill>
                  <a:srgbClr val="000000"/>
                </a:solidFill>
              </a:rPr>
              <a:t>UpdateClient</a:t>
            </a:r>
            <a:endParaRPr lang="es-MX" sz="4300" dirty="0"/>
          </a:p>
        </p:txBody>
      </p:sp>
      <p:pic>
        <p:nvPicPr>
          <p:cNvPr id="4" name="Imagen 3">
            <a:extLst>
              <a:ext uri="{FF2B5EF4-FFF2-40B4-BE49-F238E27FC236}">
                <a16:creationId xmlns:a16="http://schemas.microsoft.com/office/drawing/2014/main" id="{53C1F60F-8298-EAF1-B51E-91C90AB205C9}"/>
              </a:ext>
            </a:extLst>
          </p:cNvPr>
          <p:cNvPicPr>
            <a:picLocks noChangeAspect="1"/>
          </p:cNvPicPr>
          <p:nvPr/>
        </p:nvPicPr>
        <p:blipFill>
          <a:blip r:embed="rId2"/>
          <a:stretch>
            <a:fillRect/>
          </a:stretch>
        </p:blipFill>
        <p:spPr>
          <a:xfrm>
            <a:off x="685800" y="783152"/>
            <a:ext cx="16916400" cy="8720695"/>
          </a:xfrm>
          <a:prstGeom prst="rect">
            <a:avLst/>
          </a:prstGeom>
        </p:spPr>
      </p:pic>
    </p:spTree>
    <p:extLst>
      <p:ext uri="{BB962C8B-B14F-4D97-AF65-F5344CB8AC3E}">
        <p14:creationId xmlns:p14="http://schemas.microsoft.com/office/powerpoint/2010/main" val="181961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0" y="0"/>
            <a:ext cx="6858000" cy="48387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43C57"/>
          </a:solidFill>
        </p:spPr>
        <p:txBody>
          <a:bodyPr wrap="square" lIns="0" tIns="0" rIns="0" bIns="0" rtlCol="0"/>
          <a:lstStyle/>
          <a:p>
            <a:endParaRPr/>
          </a:p>
        </p:txBody>
      </p:sp>
      <p:sp>
        <p:nvSpPr>
          <p:cNvPr id="10" name="object 10"/>
          <p:cNvSpPr txBox="1">
            <a:spLocks noGrp="1"/>
          </p:cNvSpPr>
          <p:nvPr>
            <p:ph type="title"/>
          </p:nvPr>
        </p:nvSpPr>
        <p:spPr>
          <a:xfrm>
            <a:off x="2012792" y="0"/>
            <a:ext cx="7316872" cy="691856"/>
          </a:xfrm>
          <a:prstGeom prst="rect">
            <a:avLst/>
          </a:prstGeom>
        </p:spPr>
        <p:txBody>
          <a:bodyPr vert="horz" wrap="square" lIns="0" tIns="62865" rIns="0" bIns="0" rtlCol="0">
            <a:spAutoFit/>
          </a:bodyPr>
          <a:lstStyle/>
          <a:p>
            <a:pPr marL="12700" marR="5080">
              <a:lnSpc>
                <a:spcPts val="4870"/>
              </a:lnSpc>
              <a:spcBef>
                <a:spcPts val="495"/>
              </a:spcBef>
            </a:pPr>
            <a:r>
              <a:rPr lang="es-MX" sz="4300" spc="-55" dirty="0" err="1">
                <a:solidFill>
                  <a:srgbClr val="000000"/>
                </a:solidFill>
              </a:rPr>
              <a:t>UpdateClient</a:t>
            </a:r>
            <a:endParaRPr lang="es-MX" sz="4300" dirty="0"/>
          </a:p>
        </p:txBody>
      </p:sp>
      <p:pic>
        <p:nvPicPr>
          <p:cNvPr id="5" name="Imagen 4">
            <a:extLst>
              <a:ext uri="{FF2B5EF4-FFF2-40B4-BE49-F238E27FC236}">
                <a16:creationId xmlns:a16="http://schemas.microsoft.com/office/drawing/2014/main" id="{71934106-5164-D8FB-0312-C82883EB37C3}"/>
              </a:ext>
            </a:extLst>
          </p:cNvPr>
          <p:cNvPicPr>
            <a:picLocks noChangeAspect="1"/>
          </p:cNvPicPr>
          <p:nvPr/>
        </p:nvPicPr>
        <p:blipFill>
          <a:blip r:embed="rId2"/>
          <a:stretch>
            <a:fillRect/>
          </a:stretch>
        </p:blipFill>
        <p:spPr>
          <a:xfrm>
            <a:off x="1247388" y="1826013"/>
            <a:ext cx="16164552" cy="5374439"/>
          </a:xfrm>
          <a:prstGeom prst="rect">
            <a:avLst/>
          </a:prstGeom>
        </p:spPr>
      </p:pic>
    </p:spTree>
    <p:extLst>
      <p:ext uri="{BB962C8B-B14F-4D97-AF65-F5344CB8AC3E}">
        <p14:creationId xmlns:p14="http://schemas.microsoft.com/office/powerpoint/2010/main" val="424936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a:solidFill>
                  <a:srgbClr val="FFFFFF"/>
                </a:solidFill>
              </a:rPr>
              <a:t>Historia y Evolución:</a:t>
            </a:r>
            <a:endParaRPr lang="es-MX" sz="4500" dirty="0"/>
          </a:p>
        </p:txBody>
      </p:sp>
      <p:sp>
        <p:nvSpPr>
          <p:cNvPr id="9" name="object 9"/>
          <p:cNvSpPr txBox="1"/>
          <p:nvPr/>
        </p:nvSpPr>
        <p:spPr>
          <a:xfrm>
            <a:off x="611657" y="2978160"/>
            <a:ext cx="15744825" cy="2793778"/>
          </a:xfrm>
          <a:prstGeom prst="rect">
            <a:avLst/>
          </a:prstGeom>
        </p:spPr>
        <p:txBody>
          <a:bodyPr vert="horz" wrap="square" lIns="0" tIns="635" rIns="0" bIns="0" rtlCol="0">
            <a:spAutoFit/>
          </a:bodyPr>
          <a:lstStyle/>
          <a:p>
            <a:pPr marL="12700" marR="333375">
              <a:lnSpc>
                <a:spcPct val="103800"/>
              </a:lnSpc>
              <a:spcBef>
                <a:spcPts val="5"/>
              </a:spcBef>
              <a:tabLst>
                <a:tab pos="1760855" algn="l"/>
                <a:tab pos="4490085" algn="l"/>
                <a:tab pos="6125210" algn="l"/>
                <a:tab pos="7604125" algn="l"/>
                <a:tab pos="10638790" algn="l"/>
              </a:tabLst>
            </a:pPr>
            <a:r>
              <a:rPr lang="es-MX" sz="2950" spc="-35" dirty="0" err="1">
                <a:solidFill>
                  <a:srgbClr val="FFFFFF"/>
                </a:solidFill>
                <a:latin typeface="Verdana"/>
                <a:cs typeface="Verdana"/>
              </a:rPr>
              <a:t>Blazor</a:t>
            </a:r>
            <a:r>
              <a:rPr lang="es-MX" sz="2950" spc="-35" dirty="0">
                <a:solidFill>
                  <a:srgbClr val="FFFFFF"/>
                </a:solidFill>
                <a:latin typeface="Verdana"/>
                <a:cs typeface="Verdana"/>
              </a:rPr>
              <a:t> comenzó como un proyecto experimental y evolucionó a lo largo del tiempo. La primera versión importante fue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Server, que permitía la ejecución de código C# en el servidor y actualizaba de manera eficiente la interfaz de usuario en el navegador mediante la señalización de eventos. Posteriormente, se introdujo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a:t>
            </a:r>
            <a:r>
              <a:rPr lang="es-MX" sz="2950" spc="-35" dirty="0" err="1">
                <a:solidFill>
                  <a:srgbClr val="FFFFFF"/>
                </a:solidFill>
                <a:latin typeface="Verdana"/>
                <a:cs typeface="Verdana"/>
              </a:rPr>
              <a:t>WebAssembly</a:t>
            </a:r>
            <a:r>
              <a:rPr lang="es-MX" sz="2950" spc="-35" dirty="0">
                <a:solidFill>
                  <a:srgbClr val="FFFFFF"/>
                </a:solidFill>
                <a:latin typeface="Verdana"/>
                <a:cs typeface="Verdana"/>
              </a:rPr>
              <a:t>, que permitió la ejecución de código C# directamente en el navegador del usuario mediante </a:t>
            </a:r>
            <a:r>
              <a:rPr lang="es-MX" sz="2950" spc="-35" dirty="0" err="1">
                <a:solidFill>
                  <a:srgbClr val="FFFFFF"/>
                </a:solidFill>
                <a:latin typeface="Verdana"/>
                <a:cs typeface="Verdana"/>
              </a:rPr>
              <a:t>WebAssembly</a:t>
            </a:r>
            <a:endParaRPr lang="es-MX" sz="2950" dirty="0">
              <a:latin typeface="Verdana"/>
              <a:cs typeface="Verdana"/>
            </a:endParaRPr>
          </a:p>
        </p:txBody>
      </p:sp>
      <p:pic>
        <p:nvPicPr>
          <p:cNvPr id="10" name="object 10"/>
          <p:cNvPicPr/>
          <p:nvPr/>
        </p:nvPicPr>
        <p:blipFill>
          <a:blip r:embed="rId2"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102800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580E371-75F5-3CA7-1FE3-13BAFD6861D8}"/>
              </a:ext>
            </a:extLst>
          </p:cNvPr>
          <p:cNvSpPr>
            <a:spLocks noGrp="1"/>
          </p:cNvSpPr>
          <p:nvPr>
            <p:ph type="body" idx="1"/>
          </p:nvPr>
        </p:nvSpPr>
        <p:spPr>
          <a:xfrm>
            <a:off x="771480" y="4774171"/>
            <a:ext cx="16745039" cy="592470"/>
          </a:xfrm>
        </p:spPr>
        <p:txBody>
          <a:bodyPr/>
          <a:lstStyle/>
          <a:p>
            <a:pPr algn="ctr"/>
            <a:r>
              <a:rPr lang="es-US" b="1"/>
              <a:t>Ejercicio practico</a:t>
            </a:r>
            <a:endParaRPr lang="es-US" b="1" dirty="0"/>
          </a:p>
        </p:txBody>
      </p:sp>
    </p:spTree>
    <p:extLst>
      <p:ext uri="{BB962C8B-B14F-4D97-AF65-F5344CB8AC3E}">
        <p14:creationId xmlns:p14="http://schemas.microsoft.com/office/powerpoint/2010/main" val="24033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a:solidFill>
                  <a:srgbClr val="FFFFFF"/>
                </a:solidFill>
              </a:rPr>
              <a:t>Características Principales:</a:t>
            </a:r>
            <a:endParaRPr lang="es-MX" sz="4500" dirty="0"/>
          </a:p>
        </p:txBody>
      </p:sp>
      <p:sp>
        <p:nvSpPr>
          <p:cNvPr id="9" name="object 9"/>
          <p:cNvSpPr txBox="1"/>
          <p:nvPr/>
        </p:nvSpPr>
        <p:spPr>
          <a:xfrm>
            <a:off x="673098" y="2476500"/>
            <a:ext cx="15744825" cy="6570710"/>
          </a:xfrm>
          <a:prstGeom prst="rect">
            <a:avLst/>
          </a:prstGeom>
        </p:spPr>
        <p:txBody>
          <a:bodyPr vert="horz" wrap="square" lIns="0" tIns="635" rIns="0" bIns="0" rtlCol="0">
            <a:spAutoFit/>
          </a:bodyPr>
          <a:lstStyle/>
          <a:p>
            <a:pPr marL="12700" marR="333375">
              <a:lnSpc>
                <a:spcPct val="103800"/>
              </a:lnSpc>
              <a:spcBef>
                <a:spcPts val="5"/>
              </a:spcBef>
              <a:tabLst>
                <a:tab pos="1760855" algn="l"/>
                <a:tab pos="4490085" algn="l"/>
                <a:tab pos="6125210" algn="l"/>
                <a:tab pos="7604125" algn="l"/>
                <a:tab pos="10638790" algn="l"/>
              </a:tabLst>
            </a:pPr>
            <a:r>
              <a:rPr lang="es-MX" sz="2950" b="1" spc="-35" dirty="0">
                <a:solidFill>
                  <a:srgbClr val="FFFFFF"/>
                </a:solidFill>
                <a:latin typeface="Verdana"/>
                <a:cs typeface="Verdana"/>
              </a:rPr>
              <a:t>Lenguaje C#: </a:t>
            </a:r>
            <a:r>
              <a:rPr lang="es-MX" sz="2950" spc="-35" dirty="0">
                <a:solidFill>
                  <a:srgbClr val="FFFFFF"/>
                </a:solidFill>
                <a:latin typeface="Verdana"/>
                <a:cs typeface="Verdana"/>
              </a:rPr>
              <a:t>Permite a los desarrolladores utilizar C# para escribir tanto el código del lado del cliente como del lado del servidor.</a:t>
            </a:r>
          </a:p>
          <a:p>
            <a:pPr marL="12700" marR="333375">
              <a:lnSpc>
                <a:spcPct val="103800"/>
              </a:lnSpc>
              <a:spcBef>
                <a:spcPts val="5"/>
              </a:spcBef>
              <a:tabLst>
                <a:tab pos="1760855" algn="l"/>
                <a:tab pos="4490085" algn="l"/>
                <a:tab pos="6125210" algn="l"/>
                <a:tab pos="7604125" algn="l"/>
                <a:tab pos="10638790" algn="l"/>
              </a:tabLst>
            </a:pPr>
            <a:endParaRPr lang="es-MX" sz="2950" spc="-35" dirty="0">
              <a:solidFill>
                <a:srgbClr val="FFFFFF"/>
              </a:solidFill>
              <a:latin typeface="Verdana"/>
              <a:cs typeface="Verdana"/>
            </a:endParaRPr>
          </a:p>
          <a:p>
            <a:pPr marL="12700" marR="333375">
              <a:lnSpc>
                <a:spcPct val="103800"/>
              </a:lnSpc>
              <a:spcBef>
                <a:spcPts val="5"/>
              </a:spcBef>
              <a:tabLst>
                <a:tab pos="1760855" algn="l"/>
                <a:tab pos="4490085" algn="l"/>
                <a:tab pos="6125210" algn="l"/>
                <a:tab pos="7604125" algn="l"/>
                <a:tab pos="10638790" algn="l"/>
              </a:tabLst>
            </a:pPr>
            <a:r>
              <a:rPr lang="es-MX" sz="2950" b="1" spc="-35" dirty="0">
                <a:solidFill>
                  <a:srgbClr val="FFFFFF"/>
                </a:solidFill>
                <a:latin typeface="Verdana"/>
                <a:cs typeface="Verdana"/>
              </a:rPr>
              <a:t>Ejecución en el Navegador</a:t>
            </a:r>
            <a:r>
              <a:rPr lang="es-MX" sz="2950" spc="-35" dirty="0">
                <a:solidFill>
                  <a:srgbClr val="FFFFFF"/>
                </a:solidFill>
                <a:latin typeface="Verdana"/>
                <a:cs typeface="Verdana"/>
              </a:rPr>
              <a:t>: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permite la ejecución de código C# directamente en el navegador del usuario mediante </a:t>
            </a:r>
            <a:r>
              <a:rPr lang="es-MX" sz="2950" spc="-35" dirty="0" err="1">
                <a:solidFill>
                  <a:srgbClr val="FFFFFF"/>
                </a:solidFill>
                <a:latin typeface="Verdana"/>
                <a:cs typeface="Verdana"/>
              </a:rPr>
              <a:t>WebAssembly</a:t>
            </a:r>
            <a:r>
              <a:rPr lang="es-MX" sz="2950" spc="-35" dirty="0">
                <a:solidFill>
                  <a:srgbClr val="FFFFFF"/>
                </a:solidFill>
                <a:latin typeface="Verdana"/>
                <a:cs typeface="Verdana"/>
              </a:rPr>
              <a:t>, proporcionando una experiencia de usuario similar a la de las aplicaciones SPA.</a:t>
            </a:r>
          </a:p>
          <a:p>
            <a:pPr marL="12700" marR="333375">
              <a:lnSpc>
                <a:spcPct val="103800"/>
              </a:lnSpc>
              <a:spcBef>
                <a:spcPts val="5"/>
              </a:spcBef>
              <a:tabLst>
                <a:tab pos="1760855" algn="l"/>
                <a:tab pos="4490085" algn="l"/>
                <a:tab pos="6125210" algn="l"/>
                <a:tab pos="7604125" algn="l"/>
                <a:tab pos="10638790" algn="l"/>
              </a:tabLst>
            </a:pPr>
            <a:endParaRPr lang="es-MX" sz="2950" b="1" spc="-35" dirty="0">
              <a:solidFill>
                <a:srgbClr val="FFFFFF"/>
              </a:solidFill>
              <a:latin typeface="Verdana"/>
              <a:cs typeface="Verdana"/>
            </a:endParaRPr>
          </a:p>
          <a:p>
            <a:pPr marL="12700" marR="333375">
              <a:lnSpc>
                <a:spcPct val="103800"/>
              </a:lnSpc>
              <a:spcBef>
                <a:spcPts val="5"/>
              </a:spcBef>
              <a:tabLst>
                <a:tab pos="1760855" algn="l"/>
                <a:tab pos="4490085" algn="l"/>
                <a:tab pos="6125210" algn="l"/>
                <a:tab pos="7604125" algn="l"/>
                <a:tab pos="10638790" algn="l"/>
              </a:tabLst>
            </a:pPr>
            <a:r>
              <a:rPr lang="es-MX" sz="2950" b="1" spc="-35" dirty="0" err="1">
                <a:solidFill>
                  <a:srgbClr val="FFFFFF"/>
                </a:solidFill>
                <a:latin typeface="Verdana"/>
                <a:cs typeface="Verdana"/>
              </a:rPr>
              <a:t>Blazor</a:t>
            </a:r>
            <a:r>
              <a:rPr lang="es-MX" sz="2950" b="1" spc="-35" dirty="0">
                <a:solidFill>
                  <a:srgbClr val="FFFFFF"/>
                </a:solidFill>
                <a:latin typeface="Verdana"/>
                <a:cs typeface="Verdana"/>
              </a:rPr>
              <a:t> Server y </a:t>
            </a:r>
            <a:r>
              <a:rPr lang="es-MX" sz="2950" b="1" spc="-35" dirty="0" err="1">
                <a:solidFill>
                  <a:srgbClr val="FFFFFF"/>
                </a:solidFill>
                <a:latin typeface="Verdana"/>
                <a:cs typeface="Verdana"/>
              </a:rPr>
              <a:t>Blazor</a:t>
            </a:r>
            <a:r>
              <a:rPr lang="es-MX" sz="2950" b="1" spc="-35" dirty="0">
                <a:solidFill>
                  <a:srgbClr val="FFFFFF"/>
                </a:solidFill>
                <a:latin typeface="Verdana"/>
                <a:cs typeface="Verdana"/>
              </a:rPr>
              <a:t> </a:t>
            </a:r>
            <a:r>
              <a:rPr lang="es-MX" sz="2950" b="1" spc="-35" dirty="0" err="1">
                <a:solidFill>
                  <a:srgbClr val="FFFFFF"/>
                </a:solidFill>
                <a:latin typeface="Verdana"/>
                <a:cs typeface="Verdana"/>
              </a:rPr>
              <a:t>WebAssembly</a:t>
            </a:r>
            <a:r>
              <a:rPr lang="es-MX" sz="2950" spc="-35" dirty="0">
                <a:solidFill>
                  <a:srgbClr val="FFFFFF"/>
                </a:solidFill>
                <a:latin typeface="Verdana"/>
                <a:cs typeface="Verdana"/>
              </a:rPr>
              <a:t>: Ofrece dos modelos de implementación.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Server ejecuta el código del lado del servidor, mientras que </a:t>
            </a:r>
            <a:r>
              <a:rPr lang="es-MX" sz="2950" spc="-35" dirty="0" err="1">
                <a:solidFill>
                  <a:srgbClr val="FFFFFF"/>
                </a:solidFill>
                <a:latin typeface="Verdana"/>
                <a:cs typeface="Verdana"/>
              </a:rPr>
              <a:t>Blazor</a:t>
            </a:r>
            <a:r>
              <a:rPr lang="es-MX" sz="2950" spc="-35" dirty="0">
                <a:solidFill>
                  <a:srgbClr val="FFFFFF"/>
                </a:solidFill>
                <a:latin typeface="Verdana"/>
                <a:cs typeface="Verdana"/>
              </a:rPr>
              <a:t> </a:t>
            </a:r>
            <a:r>
              <a:rPr lang="es-MX" sz="2950" spc="-35" dirty="0" err="1">
                <a:solidFill>
                  <a:srgbClr val="FFFFFF"/>
                </a:solidFill>
                <a:latin typeface="Verdana"/>
                <a:cs typeface="Verdana"/>
              </a:rPr>
              <a:t>WebAssembly</a:t>
            </a:r>
            <a:r>
              <a:rPr lang="es-MX" sz="2950" spc="-35" dirty="0">
                <a:solidFill>
                  <a:srgbClr val="FFFFFF"/>
                </a:solidFill>
                <a:latin typeface="Verdana"/>
                <a:cs typeface="Verdana"/>
              </a:rPr>
              <a:t> ejecuta el código directamente en el navegador del cliente.</a:t>
            </a:r>
          </a:p>
          <a:p>
            <a:pPr marL="12700" marR="333375">
              <a:lnSpc>
                <a:spcPct val="103800"/>
              </a:lnSpc>
              <a:spcBef>
                <a:spcPts val="5"/>
              </a:spcBef>
              <a:tabLst>
                <a:tab pos="1760855" algn="l"/>
                <a:tab pos="4490085" algn="l"/>
                <a:tab pos="6125210" algn="l"/>
                <a:tab pos="7604125" algn="l"/>
                <a:tab pos="10638790" algn="l"/>
              </a:tabLst>
            </a:pPr>
            <a:endParaRPr lang="es-MX" sz="2950" spc="-35" dirty="0">
              <a:solidFill>
                <a:srgbClr val="FFFFFF"/>
              </a:solidFill>
              <a:latin typeface="Verdana"/>
              <a:cs typeface="Verdana"/>
            </a:endParaRPr>
          </a:p>
          <a:p>
            <a:pPr marL="12700" marR="333375">
              <a:lnSpc>
                <a:spcPct val="103800"/>
              </a:lnSpc>
              <a:spcBef>
                <a:spcPts val="5"/>
              </a:spcBef>
              <a:tabLst>
                <a:tab pos="1760855" algn="l"/>
                <a:tab pos="4490085" algn="l"/>
                <a:tab pos="6125210" algn="l"/>
                <a:tab pos="7604125" algn="l"/>
                <a:tab pos="10638790" algn="l"/>
              </a:tabLst>
            </a:pPr>
            <a:r>
              <a:rPr lang="es-MX" sz="2950" b="1" spc="-35" dirty="0">
                <a:solidFill>
                  <a:srgbClr val="FFFFFF"/>
                </a:solidFill>
                <a:latin typeface="Verdana"/>
                <a:cs typeface="Verdana"/>
              </a:rPr>
              <a:t>Componentes Reutilizables: </a:t>
            </a:r>
            <a:r>
              <a:rPr lang="es-MX" sz="2950" spc="-35" dirty="0">
                <a:solidFill>
                  <a:srgbClr val="FFFFFF"/>
                </a:solidFill>
                <a:latin typeface="Verdana"/>
                <a:cs typeface="Verdana"/>
              </a:rPr>
              <a:t>Utiliza un modelo de programación basado en componentes, donde los desarrolladores pueden crear componentes reutilizables que encapsulan la lógica y la interfaz de usuario.</a:t>
            </a:r>
            <a:endParaRPr lang="es-MX" sz="2950" dirty="0">
              <a:latin typeface="Verdana"/>
              <a:cs typeface="Verdana"/>
            </a:endParaRPr>
          </a:p>
        </p:txBody>
      </p:sp>
      <p:pic>
        <p:nvPicPr>
          <p:cNvPr id="10" name="object 10"/>
          <p:cNvPicPr/>
          <p:nvPr/>
        </p:nvPicPr>
        <p:blipFill>
          <a:blip r:embed="rId2"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55884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8562E-5D64-410F-4E98-14A2F6A52045}"/>
              </a:ext>
            </a:extLst>
          </p:cNvPr>
          <p:cNvSpPr>
            <a:spLocks noGrp="1"/>
          </p:cNvSpPr>
          <p:nvPr>
            <p:ph type="title"/>
          </p:nvPr>
        </p:nvSpPr>
        <p:spPr>
          <a:xfrm>
            <a:off x="-1323083" y="241095"/>
            <a:ext cx="17868651" cy="923330"/>
          </a:xfrm>
        </p:spPr>
        <p:txBody>
          <a:bodyPr/>
          <a:lstStyle/>
          <a:p>
            <a:pPr algn="ctr"/>
            <a:r>
              <a:rPr lang="es-MX" sz="6000" b="0" i="0" dirty="0">
                <a:solidFill>
                  <a:schemeClr val="bg1"/>
                </a:solidFill>
                <a:effectLst/>
                <a:latin typeface="Söhne"/>
              </a:rPr>
              <a:t>Fundamentos de </a:t>
            </a:r>
            <a:r>
              <a:rPr lang="es-MX" sz="6000" b="0" i="0" dirty="0" err="1">
                <a:solidFill>
                  <a:schemeClr val="bg1"/>
                </a:solidFill>
                <a:effectLst/>
                <a:latin typeface="Söhne"/>
              </a:rPr>
              <a:t>Blazor</a:t>
            </a:r>
            <a:endParaRPr lang="es-MX" sz="6000" dirty="0">
              <a:solidFill>
                <a:schemeClr val="bg1"/>
              </a:solidFill>
            </a:endParaRPr>
          </a:p>
        </p:txBody>
      </p:sp>
      <p:sp>
        <p:nvSpPr>
          <p:cNvPr id="3" name="Marcador de texto 2">
            <a:extLst>
              <a:ext uri="{FF2B5EF4-FFF2-40B4-BE49-F238E27FC236}">
                <a16:creationId xmlns:a16="http://schemas.microsoft.com/office/drawing/2014/main" id="{96EB5798-A3D4-74F0-AD4D-224FC9C3651C}"/>
              </a:ext>
            </a:extLst>
          </p:cNvPr>
          <p:cNvSpPr>
            <a:spLocks noGrp="1"/>
          </p:cNvSpPr>
          <p:nvPr>
            <p:ph type="body" idx="1"/>
          </p:nvPr>
        </p:nvSpPr>
        <p:spPr>
          <a:xfrm>
            <a:off x="771480" y="1943100"/>
            <a:ext cx="16745039" cy="4770537"/>
          </a:xfrm>
        </p:spPr>
        <p:txBody>
          <a:bodyPr/>
          <a:lstStyle/>
          <a:p>
            <a:pPr algn="l"/>
            <a:r>
              <a:rPr lang="es-MX" sz="5400" b="1" i="0" dirty="0">
                <a:effectLst/>
                <a:latin typeface="Söhne"/>
              </a:rPr>
              <a:t>Componentes de </a:t>
            </a:r>
            <a:r>
              <a:rPr lang="es-MX" sz="5400" b="1" i="0" dirty="0" err="1">
                <a:effectLst/>
                <a:latin typeface="Söhne"/>
              </a:rPr>
              <a:t>Blazor</a:t>
            </a:r>
            <a:r>
              <a:rPr lang="es-MX" sz="5400" b="1" i="0" dirty="0">
                <a:effectLst/>
                <a:latin typeface="Söhne"/>
              </a:rPr>
              <a:t>:</a:t>
            </a:r>
            <a:endParaRPr lang="es-MX" sz="5400" b="0" i="0" dirty="0">
              <a:effectLst/>
              <a:latin typeface="Söhne"/>
            </a:endParaRPr>
          </a:p>
          <a:p>
            <a:pPr marL="742950" lvl="1" indent="-285750" algn="l">
              <a:buFont typeface="+mj-lt"/>
              <a:buAutoNum type="arabicPeriod"/>
            </a:pPr>
            <a:r>
              <a:rPr lang="es-MX" sz="3200" b="1" i="0" dirty="0">
                <a:solidFill>
                  <a:schemeClr val="bg1"/>
                </a:solidFill>
                <a:effectLst/>
                <a:latin typeface="Söhne"/>
              </a:rPr>
              <a:t>Componentes </a:t>
            </a:r>
            <a:r>
              <a:rPr lang="es-MX" sz="3200" b="1" i="0" dirty="0" err="1">
                <a:solidFill>
                  <a:schemeClr val="bg1"/>
                </a:solidFill>
                <a:effectLst/>
                <a:latin typeface="Söhne"/>
              </a:rPr>
              <a:t>Razor</a:t>
            </a:r>
            <a:r>
              <a:rPr lang="es-MX" sz="3200" b="0" i="0" dirty="0">
                <a:solidFill>
                  <a:schemeClr val="bg1"/>
                </a:solidFill>
                <a:effectLst/>
                <a:latin typeface="Söhne"/>
              </a:rPr>
              <a:t>: Estos son los bloques fundamentales de construcción en </a:t>
            </a:r>
            <a:r>
              <a:rPr lang="es-MX" sz="3200" b="0" i="0" dirty="0" err="1">
                <a:solidFill>
                  <a:schemeClr val="bg1"/>
                </a:solidFill>
                <a:effectLst/>
                <a:latin typeface="Söhne"/>
              </a:rPr>
              <a:t>Blazor</a:t>
            </a:r>
            <a:r>
              <a:rPr lang="es-MX" sz="3200" b="0" i="0" dirty="0">
                <a:solidFill>
                  <a:schemeClr val="bg1"/>
                </a:solidFill>
                <a:effectLst/>
                <a:latin typeface="Söhne"/>
              </a:rPr>
              <a:t> y están escritos usando el formato </a:t>
            </a:r>
            <a:r>
              <a:rPr lang="es-MX" sz="3200" b="0" i="0" dirty="0" err="1">
                <a:solidFill>
                  <a:schemeClr val="bg1"/>
                </a:solidFill>
                <a:effectLst/>
                <a:latin typeface="Söhne"/>
              </a:rPr>
              <a:t>Razor</a:t>
            </a:r>
            <a:r>
              <a:rPr lang="es-MX" sz="3200" b="0" i="0" dirty="0">
                <a:solidFill>
                  <a:schemeClr val="bg1"/>
                </a:solidFill>
                <a:effectLst/>
                <a:latin typeface="Söhne"/>
              </a:rPr>
              <a:t>, que combina código C# y HTML.</a:t>
            </a:r>
          </a:p>
          <a:p>
            <a:pPr marL="742950" lvl="1" indent="-285750" algn="l">
              <a:buFont typeface="+mj-lt"/>
              <a:buAutoNum type="arabicPeriod"/>
            </a:pPr>
            <a:endParaRPr lang="es-MX" sz="3200" b="0" i="0" dirty="0">
              <a:solidFill>
                <a:schemeClr val="bg1"/>
              </a:solidFill>
              <a:effectLst/>
              <a:latin typeface="Söhne"/>
            </a:endParaRPr>
          </a:p>
          <a:p>
            <a:pPr marL="742950" lvl="1" indent="-285750" algn="l">
              <a:buFont typeface="+mj-lt"/>
              <a:buAutoNum type="arabicPeriod"/>
            </a:pPr>
            <a:r>
              <a:rPr lang="es-MX" sz="3200" b="1" i="0" dirty="0">
                <a:solidFill>
                  <a:schemeClr val="bg1"/>
                </a:solidFill>
                <a:effectLst/>
                <a:latin typeface="Söhne"/>
              </a:rPr>
              <a:t>Componentes de Clase</a:t>
            </a:r>
            <a:r>
              <a:rPr lang="es-MX" sz="3200" b="0" i="0" dirty="0">
                <a:solidFill>
                  <a:schemeClr val="bg1"/>
                </a:solidFill>
                <a:effectLst/>
                <a:latin typeface="Söhne"/>
              </a:rPr>
              <a:t>: Puedes crear componentes de clase en lugar de componentes </a:t>
            </a:r>
            <a:r>
              <a:rPr lang="es-MX" sz="3200" b="0" i="0" dirty="0" err="1">
                <a:solidFill>
                  <a:schemeClr val="bg1"/>
                </a:solidFill>
                <a:effectLst/>
                <a:latin typeface="Söhne"/>
              </a:rPr>
              <a:t>Razor</a:t>
            </a:r>
            <a:r>
              <a:rPr lang="es-MX" sz="3200" b="0" i="0" dirty="0">
                <a:solidFill>
                  <a:schemeClr val="bg1"/>
                </a:solidFill>
                <a:effectLst/>
                <a:latin typeface="Söhne"/>
              </a:rPr>
              <a:t>, escribiendo toda la lógica en una clase de C# y utilizando la notación @code para incluir código.</a:t>
            </a:r>
          </a:p>
          <a:p>
            <a:pPr marL="742950" lvl="1" indent="-285750" algn="l">
              <a:buFont typeface="+mj-lt"/>
              <a:buAutoNum type="arabicPeriod"/>
            </a:pPr>
            <a:endParaRPr lang="es-MX" sz="3200" b="0" i="0" dirty="0">
              <a:solidFill>
                <a:schemeClr val="bg1"/>
              </a:solidFill>
              <a:effectLst/>
              <a:latin typeface="Söhne"/>
            </a:endParaRPr>
          </a:p>
          <a:p>
            <a:pPr marL="742950" lvl="1" indent="-285750" algn="l">
              <a:buFont typeface="+mj-lt"/>
              <a:buAutoNum type="arabicPeriod"/>
            </a:pPr>
            <a:r>
              <a:rPr lang="es-MX" sz="3200" b="1" i="0" dirty="0">
                <a:solidFill>
                  <a:schemeClr val="bg1"/>
                </a:solidFill>
                <a:effectLst/>
                <a:latin typeface="Söhne"/>
              </a:rPr>
              <a:t>Componentes </a:t>
            </a:r>
            <a:r>
              <a:rPr lang="es-MX" sz="3200" b="1" i="0" dirty="0" err="1">
                <a:solidFill>
                  <a:schemeClr val="bg1"/>
                </a:solidFill>
                <a:effectLst/>
                <a:latin typeface="Söhne"/>
              </a:rPr>
              <a:t>Razor</a:t>
            </a:r>
            <a:r>
              <a:rPr lang="es-MX" sz="3200" b="1" i="0" dirty="0">
                <a:solidFill>
                  <a:schemeClr val="bg1"/>
                </a:solidFill>
                <a:effectLst/>
                <a:latin typeface="Söhne"/>
              </a:rPr>
              <a:t> Pages</a:t>
            </a:r>
            <a:r>
              <a:rPr lang="es-MX" sz="3200" b="0" i="0" dirty="0">
                <a:solidFill>
                  <a:schemeClr val="bg1"/>
                </a:solidFill>
                <a:effectLst/>
                <a:latin typeface="Söhne"/>
              </a:rPr>
              <a:t>: </a:t>
            </a:r>
            <a:r>
              <a:rPr lang="es-MX" sz="3200" b="0" i="0" dirty="0" err="1">
                <a:solidFill>
                  <a:schemeClr val="bg1"/>
                </a:solidFill>
                <a:effectLst/>
                <a:latin typeface="Söhne"/>
              </a:rPr>
              <a:t>Blazor</a:t>
            </a:r>
            <a:r>
              <a:rPr lang="es-MX" sz="3200" b="0" i="0" dirty="0">
                <a:solidFill>
                  <a:schemeClr val="bg1"/>
                </a:solidFill>
                <a:effectLst/>
                <a:latin typeface="Söhne"/>
              </a:rPr>
              <a:t> comparte el modelo de programación de componentes con ASP.NET Core </a:t>
            </a:r>
            <a:r>
              <a:rPr lang="es-MX" sz="3200" b="0" i="0" dirty="0" err="1">
                <a:solidFill>
                  <a:schemeClr val="bg1"/>
                </a:solidFill>
                <a:effectLst/>
                <a:latin typeface="Söhne"/>
              </a:rPr>
              <a:t>Razor</a:t>
            </a:r>
            <a:r>
              <a:rPr lang="es-MX" sz="3200" b="0" i="0" dirty="0">
                <a:solidFill>
                  <a:schemeClr val="bg1"/>
                </a:solidFill>
                <a:effectLst/>
                <a:latin typeface="Söhne"/>
              </a:rPr>
              <a:t> Pages, permitiendo la construcción de interfaces de usuario interactivas.</a:t>
            </a:r>
            <a:endParaRPr lang="es-MX" dirty="0"/>
          </a:p>
        </p:txBody>
      </p:sp>
      <p:grpSp>
        <p:nvGrpSpPr>
          <p:cNvPr id="4" name="object 2">
            <a:extLst>
              <a:ext uri="{FF2B5EF4-FFF2-40B4-BE49-F238E27FC236}">
                <a16:creationId xmlns:a16="http://schemas.microsoft.com/office/drawing/2014/main" id="{A660BC05-9415-3D5C-26A5-A33006F18123}"/>
              </a:ext>
            </a:extLst>
          </p:cNvPr>
          <p:cNvGrpSpPr/>
          <p:nvPr/>
        </p:nvGrpSpPr>
        <p:grpSpPr>
          <a:xfrm>
            <a:off x="13519584" y="-8955"/>
            <a:ext cx="4801870" cy="2906395"/>
            <a:chOff x="13486539" y="1"/>
            <a:chExt cx="4801870" cy="2906395"/>
          </a:xfrm>
        </p:grpSpPr>
        <p:sp>
          <p:nvSpPr>
            <p:cNvPr id="5" name="object 3">
              <a:extLst>
                <a:ext uri="{FF2B5EF4-FFF2-40B4-BE49-F238E27FC236}">
                  <a16:creationId xmlns:a16="http://schemas.microsoft.com/office/drawing/2014/main" id="{0CA5214E-6D4E-CC9C-A805-1395D0B33DDE}"/>
                </a:ext>
              </a:extLst>
            </p:cNvPr>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6" name="object 4">
              <a:extLst>
                <a:ext uri="{FF2B5EF4-FFF2-40B4-BE49-F238E27FC236}">
                  <a16:creationId xmlns:a16="http://schemas.microsoft.com/office/drawing/2014/main" id="{F38956F5-4C73-CB5B-77C3-4FCE85A6BB43}"/>
                </a:ext>
              </a:extLst>
            </p:cNvPr>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pic>
        <p:nvPicPr>
          <p:cNvPr id="7" name="object 10">
            <a:extLst>
              <a:ext uri="{FF2B5EF4-FFF2-40B4-BE49-F238E27FC236}">
                <a16:creationId xmlns:a16="http://schemas.microsoft.com/office/drawing/2014/main" id="{30AE093E-CB20-6CCF-8694-C6544016526F}"/>
              </a:ext>
            </a:extLst>
          </p:cNvPr>
          <p:cNvPicPr/>
          <p:nvPr/>
        </p:nvPicPr>
        <p:blipFill>
          <a:blip r:embed="rId2"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252100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8562E-5D64-410F-4E98-14A2F6A52045}"/>
              </a:ext>
            </a:extLst>
          </p:cNvPr>
          <p:cNvSpPr>
            <a:spLocks noGrp="1"/>
          </p:cNvSpPr>
          <p:nvPr>
            <p:ph type="title"/>
          </p:nvPr>
        </p:nvSpPr>
        <p:spPr>
          <a:xfrm>
            <a:off x="-1323083" y="241095"/>
            <a:ext cx="17868651" cy="923330"/>
          </a:xfrm>
        </p:spPr>
        <p:txBody>
          <a:bodyPr/>
          <a:lstStyle/>
          <a:p>
            <a:pPr algn="ctr"/>
            <a:r>
              <a:rPr lang="es-MX" sz="6000" b="0" i="0" dirty="0">
                <a:solidFill>
                  <a:schemeClr val="bg1"/>
                </a:solidFill>
                <a:effectLst/>
                <a:latin typeface="Söhne"/>
              </a:rPr>
              <a:t>Fundamentos de </a:t>
            </a:r>
            <a:r>
              <a:rPr lang="es-MX" sz="6000" b="0" i="0" dirty="0" err="1">
                <a:solidFill>
                  <a:schemeClr val="bg1"/>
                </a:solidFill>
                <a:effectLst/>
                <a:latin typeface="Söhne"/>
              </a:rPr>
              <a:t>Blazor</a:t>
            </a:r>
            <a:endParaRPr lang="es-MX" sz="6000" dirty="0">
              <a:solidFill>
                <a:schemeClr val="bg1"/>
              </a:solidFill>
            </a:endParaRPr>
          </a:p>
        </p:txBody>
      </p:sp>
      <p:sp>
        <p:nvSpPr>
          <p:cNvPr id="3" name="Marcador de texto 2">
            <a:extLst>
              <a:ext uri="{FF2B5EF4-FFF2-40B4-BE49-F238E27FC236}">
                <a16:creationId xmlns:a16="http://schemas.microsoft.com/office/drawing/2014/main" id="{96EB5798-A3D4-74F0-AD4D-224FC9C3651C}"/>
              </a:ext>
            </a:extLst>
          </p:cNvPr>
          <p:cNvSpPr>
            <a:spLocks noGrp="1"/>
          </p:cNvSpPr>
          <p:nvPr>
            <p:ph type="body" idx="1"/>
          </p:nvPr>
        </p:nvSpPr>
        <p:spPr>
          <a:xfrm>
            <a:off x="771480" y="1943100"/>
            <a:ext cx="16745039" cy="4770537"/>
          </a:xfrm>
        </p:spPr>
        <p:txBody>
          <a:bodyPr/>
          <a:lstStyle/>
          <a:p>
            <a:pPr algn="l"/>
            <a:r>
              <a:rPr lang="es-MX" sz="5400" b="1" i="0" dirty="0">
                <a:effectLst/>
                <a:latin typeface="Söhne"/>
              </a:rPr>
              <a:t>Componentes de </a:t>
            </a:r>
            <a:r>
              <a:rPr lang="es-MX" sz="5400" b="1" i="0" dirty="0" err="1">
                <a:effectLst/>
                <a:latin typeface="Söhne"/>
              </a:rPr>
              <a:t>Blazor</a:t>
            </a:r>
            <a:r>
              <a:rPr lang="es-MX" sz="5400" b="1" i="0" dirty="0">
                <a:effectLst/>
                <a:latin typeface="Söhne"/>
              </a:rPr>
              <a:t>:</a:t>
            </a:r>
            <a:endParaRPr lang="es-MX" sz="5400" b="0" i="0" dirty="0">
              <a:effectLst/>
              <a:latin typeface="Söhne"/>
            </a:endParaRPr>
          </a:p>
          <a:p>
            <a:pPr marL="742950" lvl="1" indent="-285750" algn="l">
              <a:buFont typeface="+mj-lt"/>
              <a:buAutoNum type="arabicPeriod"/>
            </a:pPr>
            <a:r>
              <a:rPr lang="es-MX" sz="3200" b="1" i="0" dirty="0">
                <a:solidFill>
                  <a:schemeClr val="bg1"/>
                </a:solidFill>
                <a:effectLst/>
                <a:latin typeface="Söhne"/>
              </a:rPr>
              <a:t>Componentes </a:t>
            </a:r>
            <a:r>
              <a:rPr lang="es-MX" sz="3200" b="1" i="0" dirty="0" err="1">
                <a:solidFill>
                  <a:schemeClr val="bg1"/>
                </a:solidFill>
                <a:effectLst/>
                <a:latin typeface="Söhne"/>
              </a:rPr>
              <a:t>Razor</a:t>
            </a:r>
            <a:r>
              <a:rPr lang="es-MX" sz="3200" b="0" i="0" dirty="0">
                <a:solidFill>
                  <a:schemeClr val="bg1"/>
                </a:solidFill>
                <a:effectLst/>
                <a:latin typeface="Söhne"/>
              </a:rPr>
              <a:t>: Estos son los bloques fundamentales de construcción en </a:t>
            </a:r>
            <a:r>
              <a:rPr lang="es-MX" sz="3200" b="0" i="0" dirty="0" err="1">
                <a:solidFill>
                  <a:schemeClr val="bg1"/>
                </a:solidFill>
                <a:effectLst/>
                <a:latin typeface="Söhne"/>
              </a:rPr>
              <a:t>Blazor</a:t>
            </a:r>
            <a:r>
              <a:rPr lang="es-MX" sz="3200" b="0" i="0" dirty="0">
                <a:solidFill>
                  <a:schemeClr val="bg1"/>
                </a:solidFill>
                <a:effectLst/>
                <a:latin typeface="Söhne"/>
              </a:rPr>
              <a:t> y están escritos usando el formato </a:t>
            </a:r>
            <a:r>
              <a:rPr lang="es-MX" sz="3200" b="0" i="0" dirty="0" err="1">
                <a:solidFill>
                  <a:schemeClr val="bg1"/>
                </a:solidFill>
                <a:effectLst/>
                <a:latin typeface="Söhne"/>
              </a:rPr>
              <a:t>Razor</a:t>
            </a:r>
            <a:r>
              <a:rPr lang="es-MX" sz="3200" b="0" i="0" dirty="0">
                <a:solidFill>
                  <a:schemeClr val="bg1"/>
                </a:solidFill>
                <a:effectLst/>
                <a:latin typeface="Söhne"/>
              </a:rPr>
              <a:t>, que combina código C# y HTML.</a:t>
            </a:r>
          </a:p>
          <a:p>
            <a:pPr marL="742950" lvl="1" indent="-285750" algn="l">
              <a:buFont typeface="+mj-lt"/>
              <a:buAutoNum type="arabicPeriod"/>
            </a:pPr>
            <a:endParaRPr lang="es-MX" sz="3200" b="0" i="0" dirty="0">
              <a:solidFill>
                <a:schemeClr val="bg1"/>
              </a:solidFill>
              <a:effectLst/>
              <a:latin typeface="Söhne"/>
            </a:endParaRPr>
          </a:p>
          <a:p>
            <a:pPr marL="742950" lvl="1" indent="-285750" algn="l">
              <a:buFont typeface="+mj-lt"/>
              <a:buAutoNum type="arabicPeriod"/>
            </a:pPr>
            <a:r>
              <a:rPr lang="es-MX" sz="3200" b="1" i="0" dirty="0">
                <a:solidFill>
                  <a:schemeClr val="bg1"/>
                </a:solidFill>
                <a:effectLst/>
                <a:latin typeface="Söhne"/>
              </a:rPr>
              <a:t>Componentes de Clase</a:t>
            </a:r>
            <a:r>
              <a:rPr lang="es-MX" sz="3200" b="0" i="0" dirty="0">
                <a:solidFill>
                  <a:schemeClr val="bg1"/>
                </a:solidFill>
                <a:effectLst/>
                <a:latin typeface="Söhne"/>
              </a:rPr>
              <a:t>: Puedes crear componentes de clase en lugar de componentes </a:t>
            </a:r>
            <a:r>
              <a:rPr lang="es-MX" sz="3200" b="0" i="0" dirty="0" err="1">
                <a:solidFill>
                  <a:schemeClr val="bg1"/>
                </a:solidFill>
                <a:effectLst/>
                <a:latin typeface="Söhne"/>
              </a:rPr>
              <a:t>Razor</a:t>
            </a:r>
            <a:r>
              <a:rPr lang="es-MX" sz="3200" b="0" i="0" dirty="0">
                <a:solidFill>
                  <a:schemeClr val="bg1"/>
                </a:solidFill>
                <a:effectLst/>
                <a:latin typeface="Söhne"/>
              </a:rPr>
              <a:t>, escribiendo toda la lógica en una clase de C# y utilizando la notación @code para incluir código.</a:t>
            </a:r>
          </a:p>
          <a:p>
            <a:pPr marL="742950" lvl="1" indent="-285750" algn="l">
              <a:buFont typeface="+mj-lt"/>
              <a:buAutoNum type="arabicPeriod"/>
            </a:pPr>
            <a:endParaRPr lang="es-MX" sz="3200" b="0" i="0" dirty="0">
              <a:solidFill>
                <a:schemeClr val="bg1"/>
              </a:solidFill>
              <a:effectLst/>
              <a:latin typeface="Söhne"/>
            </a:endParaRPr>
          </a:p>
          <a:p>
            <a:pPr marL="742950" lvl="1" indent="-285750" algn="l">
              <a:buFont typeface="+mj-lt"/>
              <a:buAutoNum type="arabicPeriod"/>
            </a:pPr>
            <a:r>
              <a:rPr lang="es-MX" sz="3200" b="1" i="0" dirty="0">
                <a:solidFill>
                  <a:schemeClr val="bg1"/>
                </a:solidFill>
                <a:effectLst/>
                <a:latin typeface="Söhne"/>
              </a:rPr>
              <a:t>Componentes </a:t>
            </a:r>
            <a:r>
              <a:rPr lang="es-MX" sz="3200" b="1" i="0" dirty="0" err="1">
                <a:solidFill>
                  <a:schemeClr val="bg1"/>
                </a:solidFill>
                <a:effectLst/>
                <a:latin typeface="Söhne"/>
              </a:rPr>
              <a:t>Razor</a:t>
            </a:r>
            <a:r>
              <a:rPr lang="es-MX" sz="3200" b="1" i="0" dirty="0">
                <a:solidFill>
                  <a:schemeClr val="bg1"/>
                </a:solidFill>
                <a:effectLst/>
                <a:latin typeface="Söhne"/>
              </a:rPr>
              <a:t> Pages</a:t>
            </a:r>
            <a:r>
              <a:rPr lang="es-MX" sz="3200" b="0" i="0" dirty="0">
                <a:solidFill>
                  <a:schemeClr val="bg1"/>
                </a:solidFill>
                <a:effectLst/>
                <a:latin typeface="Söhne"/>
              </a:rPr>
              <a:t>: </a:t>
            </a:r>
            <a:r>
              <a:rPr lang="es-MX" sz="3200" b="0" i="0" dirty="0" err="1">
                <a:solidFill>
                  <a:schemeClr val="bg1"/>
                </a:solidFill>
                <a:effectLst/>
                <a:latin typeface="Söhne"/>
              </a:rPr>
              <a:t>Blazor</a:t>
            </a:r>
            <a:r>
              <a:rPr lang="es-MX" sz="3200" b="0" i="0" dirty="0">
                <a:solidFill>
                  <a:schemeClr val="bg1"/>
                </a:solidFill>
                <a:effectLst/>
                <a:latin typeface="Söhne"/>
              </a:rPr>
              <a:t> comparte el modelo de programación de componentes con ASP.NET Core </a:t>
            </a:r>
            <a:r>
              <a:rPr lang="es-MX" sz="3200" b="0" i="0" dirty="0" err="1">
                <a:solidFill>
                  <a:schemeClr val="bg1"/>
                </a:solidFill>
                <a:effectLst/>
                <a:latin typeface="Söhne"/>
              </a:rPr>
              <a:t>Razor</a:t>
            </a:r>
            <a:r>
              <a:rPr lang="es-MX" sz="3200" b="0" i="0" dirty="0">
                <a:solidFill>
                  <a:schemeClr val="bg1"/>
                </a:solidFill>
                <a:effectLst/>
                <a:latin typeface="Söhne"/>
              </a:rPr>
              <a:t> Pages, permitiendo la construcción de interfaces de usuario interactivas.</a:t>
            </a:r>
            <a:endParaRPr lang="es-MX" dirty="0"/>
          </a:p>
        </p:txBody>
      </p:sp>
      <p:grpSp>
        <p:nvGrpSpPr>
          <p:cNvPr id="4" name="object 2">
            <a:extLst>
              <a:ext uri="{FF2B5EF4-FFF2-40B4-BE49-F238E27FC236}">
                <a16:creationId xmlns:a16="http://schemas.microsoft.com/office/drawing/2014/main" id="{A660BC05-9415-3D5C-26A5-A33006F18123}"/>
              </a:ext>
            </a:extLst>
          </p:cNvPr>
          <p:cNvGrpSpPr/>
          <p:nvPr/>
        </p:nvGrpSpPr>
        <p:grpSpPr>
          <a:xfrm>
            <a:off x="13519584" y="-8955"/>
            <a:ext cx="4801870" cy="2906395"/>
            <a:chOff x="13486539" y="1"/>
            <a:chExt cx="4801870" cy="2906395"/>
          </a:xfrm>
        </p:grpSpPr>
        <p:sp>
          <p:nvSpPr>
            <p:cNvPr id="5" name="object 3">
              <a:extLst>
                <a:ext uri="{FF2B5EF4-FFF2-40B4-BE49-F238E27FC236}">
                  <a16:creationId xmlns:a16="http://schemas.microsoft.com/office/drawing/2014/main" id="{0CA5214E-6D4E-CC9C-A805-1395D0B33DDE}"/>
                </a:ext>
              </a:extLst>
            </p:cNvPr>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6" name="object 4">
              <a:extLst>
                <a:ext uri="{FF2B5EF4-FFF2-40B4-BE49-F238E27FC236}">
                  <a16:creationId xmlns:a16="http://schemas.microsoft.com/office/drawing/2014/main" id="{F38956F5-4C73-CB5B-77C3-4FCE85A6BB43}"/>
                </a:ext>
              </a:extLst>
            </p:cNvPr>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pic>
        <p:nvPicPr>
          <p:cNvPr id="7" name="object 10">
            <a:extLst>
              <a:ext uri="{FF2B5EF4-FFF2-40B4-BE49-F238E27FC236}">
                <a16:creationId xmlns:a16="http://schemas.microsoft.com/office/drawing/2014/main" id="{30AE093E-CB20-6CCF-8694-C6544016526F}"/>
              </a:ext>
            </a:extLst>
          </p:cNvPr>
          <p:cNvPicPr/>
          <p:nvPr/>
        </p:nvPicPr>
        <p:blipFill>
          <a:blip r:embed="rId2"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100667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8562E-5D64-410F-4E98-14A2F6A52045}"/>
              </a:ext>
            </a:extLst>
          </p:cNvPr>
          <p:cNvSpPr>
            <a:spLocks noGrp="1"/>
          </p:cNvSpPr>
          <p:nvPr>
            <p:ph type="title"/>
          </p:nvPr>
        </p:nvSpPr>
        <p:spPr>
          <a:xfrm>
            <a:off x="-1323083" y="241095"/>
            <a:ext cx="17868651" cy="923330"/>
          </a:xfrm>
        </p:spPr>
        <p:txBody>
          <a:bodyPr/>
          <a:lstStyle/>
          <a:p>
            <a:pPr algn="ctr"/>
            <a:r>
              <a:rPr lang="es-MX" sz="6000" b="0" i="0" dirty="0">
                <a:solidFill>
                  <a:schemeClr val="bg1"/>
                </a:solidFill>
                <a:effectLst/>
                <a:latin typeface="Söhne"/>
              </a:rPr>
              <a:t>Fundamentos de </a:t>
            </a:r>
            <a:r>
              <a:rPr lang="es-MX" sz="6000" b="0" i="0" dirty="0" err="1">
                <a:solidFill>
                  <a:schemeClr val="bg1"/>
                </a:solidFill>
                <a:effectLst/>
                <a:latin typeface="Söhne"/>
              </a:rPr>
              <a:t>Blazor</a:t>
            </a:r>
            <a:endParaRPr lang="es-MX" sz="6000" dirty="0">
              <a:solidFill>
                <a:schemeClr val="bg1"/>
              </a:solidFill>
            </a:endParaRPr>
          </a:p>
        </p:txBody>
      </p:sp>
      <p:sp>
        <p:nvSpPr>
          <p:cNvPr id="3" name="Marcador de texto 2">
            <a:extLst>
              <a:ext uri="{FF2B5EF4-FFF2-40B4-BE49-F238E27FC236}">
                <a16:creationId xmlns:a16="http://schemas.microsoft.com/office/drawing/2014/main" id="{96EB5798-A3D4-74F0-AD4D-224FC9C3651C}"/>
              </a:ext>
            </a:extLst>
          </p:cNvPr>
          <p:cNvSpPr>
            <a:spLocks noGrp="1"/>
          </p:cNvSpPr>
          <p:nvPr>
            <p:ph type="body" idx="1"/>
          </p:nvPr>
        </p:nvSpPr>
        <p:spPr>
          <a:xfrm>
            <a:off x="771480" y="1943100"/>
            <a:ext cx="16745039" cy="4278094"/>
          </a:xfrm>
        </p:spPr>
        <p:txBody>
          <a:bodyPr/>
          <a:lstStyle/>
          <a:p>
            <a:pPr algn="l"/>
            <a:r>
              <a:rPr lang="es-MX" sz="5400" b="1" i="0" dirty="0">
                <a:effectLst/>
                <a:latin typeface="Söhne"/>
              </a:rPr>
              <a:t>Modelos de Componentes:</a:t>
            </a:r>
            <a:endParaRPr lang="es-MX" sz="5400" b="0" i="0" dirty="0">
              <a:effectLst/>
              <a:latin typeface="Söhne"/>
            </a:endParaRPr>
          </a:p>
          <a:p>
            <a:pPr lvl="1" algn="l"/>
            <a:r>
              <a:rPr lang="es-MX" sz="3200" b="1" i="0" dirty="0" err="1">
                <a:solidFill>
                  <a:schemeClr val="bg1"/>
                </a:solidFill>
                <a:effectLst/>
                <a:latin typeface="Söhne"/>
              </a:rPr>
              <a:t>Blazor</a:t>
            </a:r>
            <a:r>
              <a:rPr lang="es-MX" sz="3200" b="1" i="0" dirty="0">
                <a:solidFill>
                  <a:schemeClr val="bg1"/>
                </a:solidFill>
                <a:effectLst/>
                <a:latin typeface="Söhne"/>
              </a:rPr>
              <a:t> Server</a:t>
            </a:r>
            <a:r>
              <a:rPr lang="es-MX" sz="3200" b="0" i="0" dirty="0">
                <a:solidFill>
                  <a:schemeClr val="bg1"/>
                </a:solidFill>
                <a:effectLst/>
                <a:latin typeface="Söhne"/>
              </a:rPr>
              <a:t>: Ejecución en el Servidor: En este modelo, la ejecución del código C# se realiza en el servidor, y solo la interfaz de usuario se envía al </a:t>
            </a:r>
            <a:r>
              <a:rPr lang="es-MX" sz="3200" b="0" i="0" dirty="0" err="1">
                <a:solidFill>
                  <a:schemeClr val="bg1"/>
                </a:solidFill>
                <a:effectLst/>
                <a:latin typeface="Söhne"/>
              </a:rPr>
              <a:t>cliente.Actualización</a:t>
            </a:r>
            <a:r>
              <a:rPr lang="es-MX" sz="3200" b="0" i="0" dirty="0">
                <a:solidFill>
                  <a:schemeClr val="bg1"/>
                </a:solidFill>
                <a:effectLst/>
                <a:latin typeface="Söhne"/>
              </a:rPr>
              <a:t> de la Interfaz de Usuario: Las actualizaciones de la interfaz de usuario se envían al cliente mediante </a:t>
            </a:r>
            <a:r>
              <a:rPr lang="es-MX" sz="3200" b="0" i="0" dirty="0" err="1">
                <a:solidFill>
                  <a:schemeClr val="bg1"/>
                </a:solidFill>
                <a:effectLst/>
                <a:latin typeface="Söhne"/>
              </a:rPr>
              <a:t>SignalR</a:t>
            </a:r>
            <a:r>
              <a:rPr lang="es-MX" sz="3200" b="0" i="0" dirty="0">
                <a:solidFill>
                  <a:schemeClr val="bg1"/>
                </a:solidFill>
                <a:effectLst/>
                <a:latin typeface="Söhne"/>
              </a:rPr>
              <a:t>, minimizando el tráfico de red y proporcionando una experiencia de usuario fluida.</a:t>
            </a:r>
          </a:p>
          <a:p>
            <a:pPr marL="742950" lvl="1" indent="-285750" algn="l">
              <a:buFont typeface="+mj-lt"/>
              <a:buAutoNum type="arabicPeriod"/>
            </a:pPr>
            <a:endParaRPr lang="es-MX" sz="3200" b="0" i="0" dirty="0">
              <a:solidFill>
                <a:schemeClr val="bg1"/>
              </a:solidFill>
              <a:effectLst/>
              <a:latin typeface="Söhne"/>
            </a:endParaRPr>
          </a:p>
          <a:p>
            <a:pPr lvl="1" algn="l"/>
            <a:r>
              <a:rPr lang="es-MX" sz="3200" b="1" i="0" dirty="0" err="1">
                <a:solidFill>
                  <a:schemeClr val="bg1"/>
                </a:solidFill>
                <a:effectLst/>
                <a:latin typeface="Söhne"/>
              </a:rPr>
              <a:t>Blazor</a:t>
            </a:r>
            <a:r>
              <a:rPr lang="es-MX" sz="3200" b="1" i="0" dirty="0">
                <a:solidFill>
                  <a:schemeClr val="bg1"/>
                </a:solidFill>
                <a:effectLst/>
                <a:latin typeface="Söhne"/>
              </a:rPr>
              <a:t> </a:t>
            </a:r>
            <a:r>
              <a:rPr lang="es-MX" sz="3200" b="1" i="0" dirty="0" err="1">
                <a:solidFill>
                  <a:schemeClr val="bg1"/>
                </a:solidFill>
                <a:effectLst/>
                <a:latin typeface="Söhne"/>
              </a:rPr>
              <a:t>WebAssembly</a:t>
            </a:r>
            <a:r>
              <a:rPr lang="es-MX" sz="3200" b="1" i="0" dirty="0">
                <a:solidFill>
                  <a:schemeClr val="bg1"/>
                </a:solidFill>
                <a:effectLst/>
                <a:latin typeface="Söhne"/>
              </a:rPr>
              <a:t>:</a:t>
            </a:r>
            <a:r>
              <a:rPr lang="es-MX" sz="3200" b="0" i="0" dirty="0">
                <a:solidFill>
                  <a:schemeClr val="bg1"/>
                </a:solidFill>
                <a:effectLst/>
                <a:latin typeface="Söhne"/>
              </a:rPr>
              <a:t> Ejecución en el Navegador: En este modelo, el código C# se compila a </a:t>
            </a:r>
            <a:r>
              <a:rPr lang="es-MX" sz="3200" b="0" i="0" dirty="0" err="1">
                <a:solidFill>
                  <a:schemeClr val="bg1"/>
                </a:solidFill>
                <a:effectLst/>
                <a:latin typeface="Söhne"/>
              </a:rPr>
              <a:t>WebAssembly</a:t>
            </a:r>
            <a:r>
              <a:rPr lang="es-MX" sz="3200" b="0" i="0" dirty="0">
                <a:solidFill>
                  <a:schemeClr val="bg1"/>
                </a:solidFill>
                <a:effectLst/>
                <a:latin typeface="Söhne"/>
              </a:rPr>
              <a:t> y se ejecuta directamente en el navegador del cliente..</a:t>
            </a:r>
            <a:endParaRPr lang="es-MX" dirty="0"/>
          </a:p>
        </p:txBody>
      </p:sp>
      <p:grpSp>
        <p:nvGrpSpPr>
          <p:cNvPr id="4" name="object 2">
            <a:extLst>
              <a:ext uri="{FF2B5EF4-FFF2-40B4-BE49-F238E27FC236}">
                <a16:creationId xmlns:a16="http://schemas.microsoft.com/office/drawing/2014/main" id="{A660BC05-9415-3D5C-26A5-A33006F18123}"/>
              </a:ext>
            </a:extLst>
          </p:cNvPr>
          <p:cNvGrpSpPr/>
          <p:nvPr/>
        </p:nvGrpSpPr>
        <p:grpSpPr>
          <a:xfrm>
            <a:off x="13519584" y="-8955"/>
            <a:ext cx="4801870" cy="2906395"/>
            <a:chOff x="13486539" y="1"/>
            <a:chExt cx="4801870" cy="2906395"/>
          </a:xfrm>
        </p:grpSpPr>
        <p:sp>
          <p:nvSpPr>
            <p:cNvPr id="5" name="object 3">
              <a:extLst>
                <a:ext uri="{FF2B5EF4-FFF2-40B4-BE49-F238E27FC236}">
                  <a16:creationId xmlns:a16="http://schemas.microsoft.com/office/drawing/2014/main" id="{0CA5214E-6D4E-CC9C-A805-1395D0B33DDE}"/>
                </a:ext>
              </a:extLst>
            </p:cNvPr>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6" name="object 4">
              <a:extLst>
                <a:ext uri="{FF2B5EF4-FFF2-40B4-BE49-F238E27FC236}">
                  <a16:creationId xmlns:a16="http://schemas.microsoft.com/office/drawing/2014/main" id="{F38956F5-4C73-CB5B-77C3-4FCE85A6BB43}"/>
                </a:ext>
              </a:extLst>
            </p:cNvPr>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pic>
        <p:nvPicPr>
          <p:cNvPr id="7" name="object 10">
            <a:extLst>
              <a:ext uri="{FF2B5EF4-FFF2-40B4-BE49-F238E27FC236}">
                <a16:creationId xmlns:a16="http://schemas.microsoft.com/office/drawing/2014/main" id="{30AE093E-CB20-6CCF-8694-C6544016526F}"/>
              </a:ext>
            </a:extLst>
          </p:cNvPr>
          <p:cNvPicPr/>
          <p:nvPr/>
        </p:nvPicPr>
        <p:blipFill>
          <a:blip r:embed="rId2"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25376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8562E-5D64-410F-4E98-14A2F6A52045}"/>
              </a:ext>
            </a:extLst>
          </p:cNvPr>
          <p:cNvSpPr>
            <a:spLocks noGrp="1"/>
          </p:cNvSpPr>
          <p:nvPr>
            <p:ph type="title"/>
          </p:nvPr>
        </p:nvSpPr>
        <p:spPr>
          <a:xfrm>
            <a:off x="-1323083" y="241095"/>
            <a:ext cx="17868651" cy="923330"/>
          </a:xfrm>
        </p:spPr>
        <p:txBody>
          <a:bodyPr/>
          <a:lstStyle/>
          <a:p>
            <a:pPr algn="ctr"/>
            <a:r>
              <a:rPr lang="es-MX" sz="6000" b="0" i="0" dirty="0">
                <a:solidFill>
                  <a:schemeClr val="bg1"/>
                </a:solidFill>
                <a:effectLst/>
                <a:latin typeface="Söhne"/>
              </a:rPr>
              <a:t>¿Qué es </a:t>
            </a:r>
            <a:r>
              <a:rPr lang="es-MX" sz="6000" b="0" i="0" dirty="0" err="1">
                <a:solidFill>
                  <a:schemeClr val="bg1"/>
                </a:solidFill>
                <a:effectLst/>
                <a:latin typeface="Söhne"/>
              </a:rPr>
              <a:t>WebAssembly</a:t>
            </a:r>
            <a:r>
              <a:rPr lang="es-MX" sz="6000" b="0" i="0" dirty="0">
                <a:solidFill>
                  <a:schemeClr val="bg1"/>
                </a:solidFill>
                <a:effectLst/>
                <a:latin typeface="Söhne"/>
              </a:rPr>
              <a:t>?</a:t>
            </a:r>
            <a:endParaRPr lang="es-MX" sz="6000" dirty="0">
              <a:solidFill>
                <a:schemeClr val="bg1"/>
              </a:solidFill>
            </a:endParaRPr>
          </a:p>
        </p:txBody>
      </p:sp>
      <p:sp>
        <p:nvSpPr>
          <p:cNvPr id="3" name="Marcador de texto 2">
            <a:extLst>
              <a:ext uri="{FF2B5EF4-FFF2-40B4-BE49-F238E27FC236}">
                <a16:creationId xmlns:a16="http://schemas.microsoft.com/office/drawing/2014/main" id="{96EB5798-A3D4-74F0-AD4D-224FC9C3651C}"/>
              </a:ext>
            </a:extLst>
          </p:cNvPr>
          <p:cNvSpPr>
            <a:spLocks noGrp="1"/>
          </p:cNvSpPr>
          <p:nvPr>
            <p:ph type="body" idx="1"/>
          </p:nvPr>
        </p:nvSpPr>
        <p:spPr>
          <a:xfrm>
            <a:off x="771479" y="1943100"/>
            <a:ext cx="16745039" cy="3670236"/>
          </a:xfrm>
        </p:spPr>
        <p:txBody>
          <a:bodyPr/>
          <a:lstStyle/>
          <a:p>
            <a:pPr algn="l"/>
            <a:r>
              <a:rPr lang="es-MX" sz="4000" b="0" i="0" dirty="0" err="1">
                <a:solidFill>
                  <a:schemeClr val="bg1"/>
                </a:solidFill>
                <a:effectLst/>
                <a:latin typeface="Söhne"/>
              </a:rPr>
              <a:t>WebAssembly</a:t>
            </a:r>
            <a:r>
              <a:rPr lang="es-MX" sz="4000" b="0" i="0" dirty="0">
                <a:solidFill>
                  <a:schemeClr val="bg1"/>
                </a:solidFill>
                <a:effectLst/>
                <a:latin typeface="Söhne"/>
              </a:rPr>
              <a:t> (</a:t>
            </a:r>
            <a:r>
              <a:rPr lang="es-MX" sz="4000" b="0" i="0" dirty="0" err="1">
                <a:solidFill>
                  <a:schemeClr val="bg1"/>
                </a:solidFill>
                <a:effectLst/>
                <a:latin typeface="Söhne"/>
              </a:rPr>
              <a:t>Wasm</a:t>
            </a:r>
            <a:r>
              <a:rPr lang="es-MX" sz="4000" b="0" i="0" dirty="0">
                <a:solidFill>
                  <a:schemeClr val="bg1"/>
                </a:solidFill>
                <a:effectLst/>
                <a:latin typeface="Söhne"/>
              </a:rPr>
              <a:t>) es un estándar abierto y sin navegador para un lenguaje de bajo nivel que se ejecuta con un rendimiento cercano al nativo en navegadores web. </a:t>
            </a:r>
            <a:r>
              <a:rPr lang="es-MX" sz="4000" b="0" i="0" dirty="0" err="1">
                <a:solidFill>
                  <a:schemeClr val="bg1"/>
                </a:solidFill>
                <a:effectLst/>
                <a:latin typeface="Söhne"/>
              </a:rPr>
              <a:t>WebAssembly</a:t>
            </a:r>
            <a:r>
              <a:rPr lang="es-MX" sz="4000" b="0" i="0" dirty="0">
                <a:solidFill>
                  <a:schemeClr val="bg1"/>
                </a:solidFill>
                <a:effectLst/>
                <a:latin typeface="Söhne"/>
              </a:rPr>
              <a:t> es diseñado como un formato binario seguro, eficiente y de alto rendimiento que permite ejecutar código de manera rápida y eficiente en navegadores web.</a:t>
            </a:r>
          </a:p>
          <a:p>
            <a:endParaRPr lang="es-MX" dirty="0"/>
          </a:p>
        </p:txBody>
      </p:sp>
      <p:grpSp>
        <p:nvGrpSpPr>
          <p:cNvPr id="4" name="object 2">
            <a:extLst>
              <a:ext uri="{FF2B5EF4-FFF2-40B4-BE49-F238E27FC236}">
                <a16:creationId xmlns:a16="http://schemas.microsoft.com/office/drawing/2014/main" id="{A660BC05-9415-3D5C-26A5-A33006F18123}"/>
              </a:ext>
            </a:extLst>
          </p:cNvPr>
          <p:cNvGrpSpPr/>
          <p:nvPr/>
        </p:nvGrpSpPr>
        <p:grpSpPr>
          <a:xfrm>
            <a:off x="13519584" y="-8955"/>
            <a:ext cx="4801870" cy="2906395"/>
            <a:chOff x="13486539" y="1"/>
            <a:chExt cx="4801870" cy="2906395"/>
          </a:xfrm>
        </p:grpSpPr>
        <p:sp>
          <p:nvSpPr>
            <p:cNvPr id="5" name="object 3">
              <a:extLst>
                <a:ext uri="{FF2B5EF4-FFF2-40B4-BE49-F238E27FC236}">
                  <a16:creationId xmlns:a16="http://schemas.microsoft.com/office/drawing/2014/main" id="{0CA5214E-6D4E-CC9C-A805-1395D0B33DDE}"/>
                </a:ext>
              </a:extLst>
            </p:cNvPr>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6" name="object 4">
              <a:extLst>
                <a:ext uri="{FF2B5EF4-FFF2-40B4-BE49-F238E27FC236}">
                  <a16:creationId xmlns:a16="http://schemas.microsoft.com/office/drawing/2014/main" id="{F38956F5-4C73-CB5B-77C3-4FCE85A6BB43}"/>
                </a:ext>
              </a:extLst>
            </p:cNvPr>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pic>
        <p:nvPicPr>
          <p:cNvPr id="7" name="object 10">
            <a:extLst>
              <a:ext uri="{FF2B5EF4-FFF2-40B4-BE49-F238E27FC236}">
                <a16:creationId xmlns:a16="http://schemas.microsoft.com/office/drawing/2014/main" id="{30AE093E-CB20-6CCF-8694-C6544016526F}"/>
              </a:ext>
            </a:extLst>
          </p:cNvPr>
          <p:cNvPicPr/>
          <p:nvPr/>
        </p:nvPicPr>
        <p:blipFill>
          <a:blip r:embed="rId2"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80383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2550</TotalTime>
  <Words>1748</Words>
  <Application>Microsoft Office PowerPoint</Application>
  <PresentationFormat>Personalizado</PresentationFormat>
  <Paragraphs>104</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Calibri</vt:lpstr>
      <vt:lpstr>Söhne</vt:lpstr>
      <vt:lpstr>Space Grotesk</vt:lpstr>
      <vt:lpstr>Verdana</vt:lpstr>
      <vt:lpstr>Office Theme</vt:lpstr>
      <vt:lpstr>Presentación sobre Blazor: Construyendo Aplicaciones Web Interactivas con .NET</vt:lpstr>
      <vt:lpstr>Introducción</vt:lpstr>
      <vt:lpstr>Introducción a Blazor</vt:lpstr>
      <vt:lpstr>Historia y Evolución:</vt:lpstr>
      <vt:lpstr>Características Principales:</vt:lpstr>
      <vt:lpstr>Fundamentos de Blazor</vt:lpstr>
      <vt:lpstr>Fundamentos de Blazor</vt:lpstr>
      <vt:lpstr>Fundamentos de Blazor</vt:lpstr>
      <vt:lpstr>¿Qué es WebAssembly?</vt:lpstr>
      <vt:lpstr>Client-Side Rendering</vt:lpstr>
      <vt:lpstr>Beneficios de ejecutar Blazor en Cliente</vt:lpstr>
      <vt:lpstr>Inconvenientes de ejecutar Blazor en Cliente</vt:lpstr>
      <vt:lpstr>Competencias</vt:lpstr>
      <vt:lpstr>Server-Side Rendering</vt:lpstr>
      <vt:lpstr>Server-Side Rendering</vt:lpstr>
      <vt:lpstr>Pruebas</vt:lpstr>
      <vt:lpstr>Beneficios de ejecutar Blazor Server</vt:lpstr>
      <vt:lpstr>Inconvenientes de ejecutar Blazor Server</vt:lpstr>
      <vt:lpstr>Server Caso de uso ideal</vt:lpstr>
      <vt:lpstr>¿Cómo es el código Blazor?</vt:lpstr>
      <vt:lpstr> ¿Qué herramientas puedo usar para programar Blazor?</vt:lpstr>
      <vt:lpstr>   ¿Qué es lo bueno de Blazor?</vt:lpstr>
      <vt:lpstr>Interoperabilidad con JavaScript: ejecución desde C</vt:lpstr>
      <vt:lpstr>Uso de Javascript</vt:lpstr>
      <vt:lpstr>Uso de Javascript</vt:lpstr>
      <vt:lpstr>Uso de Javascript</vt:lpstr>
      <vt:lpstr>Uso de Javascript</vt:lpstr>
      <vt:lpstr>¿Sustituirá Blazor a JavaScript?</vt:lpstr>
      <vt:lpstr>¿Puedo usar componentes BootStrap?</vt:lpstr>
      <vt:lpstr>Ejercicio</vt:lpstr>
      <vt:lpstr>Ejercicio</vt:lpstr>
      <vt:lpstr>Presentación de PowerPoint</vt:lpstr>
      <vt:lpstr>Presentación de PowerPoint</vt:lpstr>
      <vt:lpstr>AddClient</vt:lpstr>
      <vt:lpstr>AddClient</vt:lpstr>
      <vt:lpstr>AddClient</vt:lpstr>
      <vt:lpstr>UpdateClient</vt:lpstr>
      <vt:lpstr>UpdateClient</vt:lpstr>
      <vt:lpstr>UpdateClient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 planes enterprise (SOC)</dc:title>
  <dc:creator>Rita Ametller</dc:creator>
  <cp:keywords>DAFciX8bRfg,BADyZ5JsBsQ</cp:keywords>
  <cp:lastModifiedBy>Yoel Cerdas Villalobos</cp:lastModifiedBy>
  <cp:revision>18</cp:revision>
  <dcterms:created xsi:type="dcterms:W3CDTF">2023-03-09T19:09:06Z</dcterms:created>
  <dcterms:modified xsi:type="dcterms:W3CDTF">2023-12-06T04:11:59Z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2023-03-09T00:00:00Z</vt:filetime>
  </property>
  <property fmtid="{D5CDD505-2E9C-101B-9397-08002B2CF9AE}" pid="3" name="Creator">
    <vt:lpwstr>Canva</vt:lpwstr>
  </property>
  <property fmtid="{D5CDD505-2E9C-101B-9397-08002B2CF9AE}" pid="4" name="LastSaved">
    <vt:filetime>2023-03-09T00:00:00Z</vt:filetime>
  </property>
</Properties>
</file>