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305" r:id="rId5"/>
    <p:sldId id="306" r:id="rId6"/>
    <p:sldId id="307" r:id="rId7"/>
    <p:sldId id="308" r:id="rId8"/>
    <p:sldId id="309" r:id="rId9"/>
    <p:sldId id="311" r:id="rId10"/>
    <p:sldId id="337" r:id="rId11"/>
    <p:sldId id="310" r:id="rId12"/>
    <p:sldId id="286" r:id="rId13"/>
    <p:sldId id="287" r:id="rId14"/>
    <p:sldId id="259" r:id="rId15"/>
    <p:sldId id="312" r:id="rId16"/>
    <p:sldId id="313" r:id="rId17"/>
    <p:sldId id="314" r:id="rId18"/>
    <p:sldId id="282"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281" r:id="rId42"/>
  </p:sldIdLst>
  <p:sldSz cx="18288000" cy="10287000"/>
  <p:notesSz cx="18288000" cy="10287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3BF44-F4ED-4A8C-BFDF-0C597D66E45F}" v="23" dt="2023-12-06T19:02:46.2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7938" autoAdjust="0"/>
  </p:normalViewPr>
  <p:slideViewPr>
    <p:cSldViewPr>
      <p:cViewPr varScale="1">
        <p:scale>
          <a:sx n="40" d="100"/>
          <a:sy n="40" d="100"/>
        </p:scale>
        <p:origin x="1140" y="7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el Cerdas Villalobos" userId="c43c20ca-ad3b-4fcf-aaae-770cfce6c69a" providerId="ADAL" clId="{1A53BF44-F4ED-4A8C-BFDF-0C597D66E45F}"/>
    <pc:docChg chg="undo redo custSel addSld delSld modSld sldOrd delMainMaster">
      <pc:chgData name="Yoel Cerdas Villalobos" userId="c43c20ca-ad3b-4fcf-aaae-770cfce6c69a" providerId="ADAL" clId="{1A53BF44-F4ED-4A8C-BFDF-0C597D66E45F}" dt="2023-12-06T19:02:46.235" v="664" actId="1076"/>
      <pc:docMkLst>
        <pc:docMk/>
      </pc:docMkLst>
      <pc:sldChg chg="modSp mod">
        <pc:chgData name="Yoel Cerdas Villalobos" userId="c43c20ca-ad3b-4fcf-aaae-770cfce6c69a" providerId="ADAL" clId="{1A53BF44-F4ED-4A8C-BFDF-0C597D66E45F}" dt="2023-12-03T12:27:05.421" v="3" actId="20577"/>
        <pc:sldMkLst>
          <pc:docMk/>
          <pc:sldMk cId="0" sldId="256"/>
        </pc:sldMkLst>
        <pc:spChg chg="mod">
          <ac:chgData name="Yoel Cerdas Villalobos" userId="c43c20ca-ad3b-4fcf-aaae-770cfce6c69a" providerId="ADAL" clId="{1A53BF44-F4ED-4A8C-BFDF-0C597D66E45F}" dt="2023-12-03T12:27:05.421" v="3" actId="20577"/>
          <ac:spMkLst>
            <pc:docMk/>
            <pc:sldMk cId="0" sldId="256"/>
            <ac:spMk id="8" creationId="{00000000-0000-0000-0000-000000000000}"/>
          </ac:spMkLst>
        </pc:spChg>
      </pc:sldChg>
      <pc:sldChg chg="addSp delSp modSp mod">
        <pc:chgData name="Yoel Cerdas Villalobos" userId="c43c20ca-ad3b-4fcf-aaae-770cfce6c69a" providerId="ADAL" clId="{1A53BF44-F4ED-4A8C-BFDF-0C597D66E45F}" dt="2023-12-04T21:59:51.561" v="45" actId="21"/>
        <pc:sldMkLst>
          <pc:docMk/>
          <pc:sldMk cId="0" sldId="258"/>
        </pc:sldMkLst>
        <pc:spChg chg="mod">
          <ac:chgData name="Yoel Cerdas Villalobos" userId="c43c20ca-ad3b-4fcf-aaae-770cfce6c69a" providerId="ADAL" clId="{1A53BF44-F4ED-4A8C-BFDF-0C597D66E45F}" dt="2023-12-03T12:41:15.609" v="16" actId="20577"/>
          <ac:spMkLst>
            <pc:docMk/>
            <pc:sldMk cId="0" sldId="258"/>
            <ac:spMk id="6" creationId="{00000000-0000-0000-0000-000000000000}"/>
          </ac:spMkLst>
        </pc:spChg>
        <pc:spChg chg="mod">
          <ac:chgData name="Yoel Cerdas Villalobos" userId="c43c20ca-ad3b-4fcf-aaae-770cfce6c69a" providerId="ADAL" clId="{1A53BF44-F4ED-4A8C-BFDF-0C597D66E45F}" dt="2023-12-03T12:41:22.583" v="17" actId="1076"/>
          <ac:spMkLst>
            <pc:docMk/>
            <pc:sldMk cId="0" sldId="258"/>
            <ac:spMk id="9" creationId="{00000000-0000-0000-0000-000000000000}"/>
          </ac:spMkLst>
        </pc:spChg>
        <pc:spChg chg="del">
          <ac:chgData name="Yoel Cerdas Villalobos" userId="c43c20ca-ad3b-4fcf-aaae-770cfce6c69a" providerId="ADAL" clId="{1A53BF44-F4ED-4A8C-BFDF-0C597D66E45F}" dt="2023-12-03T12:41:10.169" v="10" actId="478"/>
          <ac:spMkLst>
            <pc:docMk/>
            <pc:sldMk cId="0" sldId="258"/>
            <ac:spMk id="12" creationId="{7FADAC05-F0A4-C26B-2245-1914C71189DB}"/>
          </ac:spMkLst>
        </pc:spChg>
        <pc:picChg chg="add del mod">
          <ac:chgData name="Yoel Cerdas Villalobos" userId="c43c20ca-ad3b-4fcf-aaae-770cfce6c69a" providerId="ADAL" clId="{1A53BF44-F4ED-4A8C-BFDF-0C597D66E45F}" dt="2023-12-04T21:59:51.561" v="45" actId="21"/>
          <ac:picMkLst>
            <pc:docMk/>
            <pc:sldMk cId="0" sldId="258"/>
            <ac:picMk id="1026" creationId="{8FDDE5A2-F22C-C47F-6BE9-16DF8DC99E43}"/>
          </ac:picMkLst>
        </pc:picChg>
      </pc:sldChg>
      <pc:sldChg chg="modSp mod">
        <pc:chgData name="Yoel Cerdas Villalobos" userId="c43c20ca-ad3b-4fcf-aaae-770cfce6c69a" providerId="ADAL" clId="{1A53BF44-F4ED-4A8C-BFDF-0C597D66E45F}" dt="2023-12-05T00:56:34.864" v="294" actId="20577"/>
        <pc:sldMkLst>
          <pc:docMk/>
          <pc:sldMk cId="0" sldId="259"/>
        </pc:sldMkLst>
        <pc:spChg chg="mod">
          <ac:chgData name="Yoel Cerdas Villalobos" userId="c43c20ca-ad3b-4fcf-aaae-770cfce6c69a" providerId="ADAL" clId="{1A53BF44-F4ED-4A8C-BFDF-0C597D66E45F}" dt="2023-12-05T00:56:34.864" v="294" actId="20577"/>
          <ac:spMkLst>
            <pc:docMk/>
            <pc:sldMk cId="0" sldId="259"/>
            <ac:spMk id="14" creationId="{00000000-0000-0000-0000-000000000000}"/>
          </ac:spMkLst>
        </pc:spChg>
        <pc:spChg chg="mod">
          <ac:chgData name="Yoel Cerdas Villalobos" userId="c43c20ca-ad3b-4fcf-aaae-770cfce6c69a" providerId="ADAL" clId="{1A53BF44-F4ED-4A8C-BFDF-0C597D66E45F}" dt="2023-12-05T00:45:32.572" v="227" actId="5793"/>
          <ac:spMkLst>
            <pc:docMk/>
            <pc:sldMk cId="0" sldId="259"/>
            <ac:spMk id="15" creationId="{00000000-0000-0000-0000-000000000000}"/>
          </ac:spMkLst>
        </pc:spChg>
      </pc:sldChg>
      <pc:sldChg chg="add del">
        <pc:chgData name="Yoel Cerdas Villalobos" userId="c43c20ca-ad3b-4fcf-aaae-770cfce6c69a" providerId="ADAL" clId="{1A53BF44-F4ED-4A8C-BFDF-0C597D66E45F}" dt="2023-12-05T03:43:13.607" v="604" actId="47"/>
        <pc:sldMkLst>
          <pc:docMk/>
          <pc:sldMk cId="0" sldId="260"/>
        </pc:sldMkLst>
      </pc:sldChg>
      <pc:sldChg chg="add del">
        <pc:chgData name="Yoel Cerdas Villalobos" userId="c43c20ca-ad3b-4fcf-aaae-770cfce6c69a" providerId="ADAL" clId="{1A53BF44-F4ED-4A8C-BFDF-0C597D66E45F}" dt="2023-12-05T03:43:12.654" v="603" actId="47"/>
        <pc:sldMkLst>
          <pc:docMk/>
          <pc:sldMk cId="0" sldId="261"/>
        </pc:sldMkLst>
      </pc:sldChg>
      <pc:sldChg chg="del">
        <pc:chgData name="Yoel Cerdas Villalobos" userId="c43c20ca-ad3b-4fcf-aaae-770cfce6c69a" providerId="ADAL" clId="{1A53BF44-F4ED-4A8C-BFDF-0C597D66E45F}" dt="2023-12-05T03:43:15.810" v="606" actId="47"/>
        <pc:sldMkLst>
          <pc:docMk/>
          <pc:sldMk cId="0" sldId="262"/>
        </pc:sldMkLst>
      </pc:sldChg>
      <pc:sldChg chg="del">
        <pc:chgData name="Yoel Cerdas Villalobos" userId="c43c20ca-ad3b-4fcf-aaae-770cfce6c69a" providerId="ADAL" clId="{1A53BF44-F4ED-4A8C-BFDF-0C597D66E45F}" dt="2023-12-05T03:42:58.725" v="592" actId="47"/>
        <pc:sldMkLst>
          <pc:docMk/>
          <pc:sldMk cId="0" sldId="263"/>
        </pc:sldMkLst>
      </pc:sldChg>
      <pc:sldChg chg="del">
        <pc:chgData name="Yoel Cerdas Villalobos" userId="c43c20ca-ad3b-4fcf-aaae-770cfce6c69a" providerId="ADAL" clId="{1A53BF44-F4ED-4A8C-BFDF-0C597D66E45F}" dt="2023-12-05T03:43:02.482" v="596" actId="47"/>
        <pc:sldMkLst>
          <pc:docMk/>
          <pc:sldMk cId="0" sldId="267"/>
        </pc:sldMkLst>
      </pc:sldChg>
      <pc:sldChg chg="del">
        <pc:chgData name="Yoel Cerdas Villalobos" userId="c43c20ca-ad3b-4fcf-aaae-770cfce6c69a" providerId="ADAL" clId="{1A53BF44-F4ED-4A8C-BFDF-0C597D66E45F}" dt="2023-12-05T03:42:59.824" v="593" actId="47"/>
        <pc:sldMkLst>
          <pc:docMk/>
          <pc:sldMk cId="0" sldId="268"/>
        </pc:sldMkLst>
      </pc:sldChg>
      <pc:sldChg chg="modSp mod">
        <pc:chgData name="Yoel Cerdas Villalobos" userId="c43c20ca-ad3b-4fcf-aaae-770cfce6c69a" providerId="ADAL" clId="{1A53BF44-F4ED-4A8C-BFDF-0C597D66E45F}" dt="2023-12-05T03:43:20.355" v="607" actId="6549"/>
        <pc:sldMkLst>
          <pc:docMk/>
          <pc:sldMk cId="2197993949" sldId="281"/>
        </pc:sldMkLst>
        <pc:spChg chg="mod">
          <ac:chgData name="Yoel Cerdas Villalobos" userId="c43c20ca-ad3b-4fcf-aaae-770cfce6c69a" providerId="ADAL" clId="{1A53BF44-F4ED-4A8C-BFDF-0C597D66E45F}" dt="2023-12-05T03:43:20.355" v="607" actId="6549"/>
          <ac:spMkLst>
            <pc:docMk/>
            <pc:sldMk cId="2197993949" sldId="281"/>
            <ac:spMk id="3" creationId="{7580E371-75F5-3CA7-1FE3-13BAFD6861D8}"/>
          </ac:spMkLst>
        </pc:spChg>
      </pc:sldChg>
      <pc:sldChg chg="addSp delSp modSp add del mod">
        <pc:chgData name="Yoel Cerdas Villalobos" userId="c43c20ca-ad3b-4fcf-aaae-770cfce6c69a" providerId="ADAL" clId="{1A53BF44-F4ED-4A8C-BFDF-0C597D66E45F}" dt="2023-12-05T01:28:27.819" v="408" actId="6549"/>
        <pc:sldMkLst>
          <pc:docMk/>
          <pc:sldMk cId="2944429335" sldId="282"/>
        </pc:sldMkLst>
        <pc:spChg chg="add del mod">
          <ac:chgData name="Yoel Cerdas Villalobos" userId="c43c20ca-ad3b-4fcf-aaae-770cfce6c69a" providerId="ADAL" clId="{1A53BF44-F4ED-4A8C-BFDF-0C597D66E45F}" dt="2023-12-05T01:10:14.693" v="323" actId="478"/>
          <ac:spMkLst>
            <pc:docMk/>
            <pc:sldMk cId="2944429335" sldId="282"/>
            <ac:spMk id="9" creationId="{CDE4FBBD-F227-BDB5-17E0-65A6FE5AAD1E}"/>
          </ac:spMkLst>
        </pc:spChg>
        <pc:spChg chg="mod">
          <ac:chgData name="Yoel Cerdas Villalobos" userId="c43c20ca-ad3b-4fcf-aaae-770cfce6c69a" providerId="ADAL" clId="{1A53BF44-F4ED-4A8C-BFDF-0C597D66E45F}" dt="2023-12-05T01:28:27.819" v="408" actId="6549"/>
          <ac:spMkLst>
            <pc:docMk/>
            <pc:sldMk cId="2944429335" sldId="282"/>
            <ac:spMk id="14" creationId="{00000000-0000-0000-0000-000000000000}"/>
          </ac:spMkLst>
        </pc:spChg>
        <pc:spChg chg="del">
          <ac:chgData name="Yoel Cerdas Villalobos" userId="c43c20ca-ad3b-4fcf-aaae-770cfce6c69a" providerId="ADAL" clId="{1A53BF44-F4ED-4A8C-BFDF-0C597D66E45F}" dt="2023-12-05T01:10:12.086" v="322" actId="478"/>
          <ac:spMkLst>
            <pc:docMk/>
            <pc:sldMk cId="2944429335" sldId="282"/>
            <ac:spMk id="15" creationId="{00000000-0000-0000-0000-000000000000}"/>
          </ac:spMkLst>
        </pc:spChg>
        <pc:picChg chg="add mod">
          <ac:chgData name="Yoel Cerdas Villalobos" userId="c43c20ca-ad3b-4fcf-aaae-770cfce6c69a" providerId="ADAL" clId="{1A53BF44-F4ED-4A8C-BFDF-0C597D66E45F}" dt="2023-12-05T01:10:38.628" v="327" actId="1076"/>
          <ac:picMkLst>
            <pc:docMk/>
            <pc:sldMk cId="2944429335" sldId="282"/>
            <ac:picMk id="11" creationId="{3298E808-9957-6159-9DD1-0ED010575E72}"/>
          </ac:picMkLst>
        </pc:picChg>
      </pc:sldChg>
      <pc:sldChg chg="add del">
        <pc:chgData name="Yoel Cerdas Villalobos" userId="c43c20ca-ad3b-4fcf-aaae-770cfce6c69a" providerId="ADAL" clId="{1A53BF44-F4ED-4A8C-BFDF-0C597D66E45F}" dt="2023-12-05T03:42:36.345" v="581" actId="47"/>
        <pc:sldMkLst>
          <pc:docMk/>
          <pc:sldMk cId="4134269169" sldId="283"/>
        </pc:sldMkLst>
      </pc:sldChg>
      <pc:sldChg chg="add del">
        <pc:chgData name="Yoel Cerdas Villalobos" userId="c43c20ca-ad3b-4fcf-aaae-770cfce6c69a" providerId="ADAL" clId="{1A53BF44-F4ED-4A8C-BFDF-0C597D66E45F}" dt="2023-12-05T03:42:37.633" v="582" actId="47"/>
        <pc:sldMkLst>
          <pc:docMk/>
          <pc:sldMk cId="760082879" sldId="284"/>
        </pc:sldMkLst>
      </pc:sldChg>
      <pc:sldChg chg="add del">
        <pc:chgData name="Yoel Cerdas Villalobos" userId="c43c20ca-ad3b-4fcf-aaae-770cfce6c69a" providerId="ADAL" clId="{1A53BF44-F4ED-4A8C-BFDF-0C597D66E45F}" dt="2023-12-05T03:43:14.694" v="605" actId="47"/>
        <pc:sldMkLst>
          <pc:docMk/>
          <pc:sldMk cId="3614762650" sldId="285"/>
        </pc:sldMkLst>
      </pc:sldChg>
      <pc:sldChg chg="addSp delSp modSp mod">
        <pc:chgData name="Yoel Cerdas Villalobos" userId="c43c20ca-ad3b-4fcf-aaae-770cfce6c69a" providerId="ADAL" clId="{1A53BF44-F4ED-4A8C-BFDF-0C597D66E45F}" dt="2023-12-05T00:25:37.475" v="205" actId="313"/>
        <pc:sldMkLst>
          <pc:docMk/>
          <pc:sldMk cId="2521009573" sldId="286"/>
        </pc:sldMkLst>
        <pc:spChg chg="mod">
          <ac:chgData name="Yoel Cerdas Villalobos" userId="c43c20ca-ad3b-4fcf-aaae-770cfce6c69a" providerId="ADAL" clId="{1A53BF44-F4ED-4A8C-BFDF-0C597D66E45F}" dt="2023-12-05T00:25:37.475" v="205" actId="313"/>
          <ac:spMkLst>
            <pc:docMk/>
            <pc:sldMk cId="2521009573" sldId="286"/>
            <ac:spMk id="2" creationId="{CEF8562E-5D64-410F-4E98-14A2F6A52045}"/>
          </ac:spMkLst>
        </pc:spChg>
        <pc:spChg chg="del">
          <ac:chgData name="Yoel Cerdas Villalobos" userId="c43c20ca-ad3b-4fcf-aaae-770cfce6c69a" providerId="ADAL" clId="{1A53BF44-F4ED-4A8C-BFDF-0C597D66E45F}" dt="2023-12-04T22:18:19.467" v="177" actId="478"/>
          <ac:spMkLst>
            <pc:docMk/>
            <pc:sldMk cId="2521009573" sldId="286"/>
            <ac:spMk id="3" creationId="{96EB5798-A3D4-74F0-AD4D-224FC9C3651C}"/>
          </ac:spMkLst>
        </pc:spChg>
        <pc:spChg chg="add del mod">
          <ac:chgData name="Yoel Cerdas Villalobos" userId="c43c20ca-ad3b-4fcf-aaae-770cfce6c69a" providerId="ADAL" clId="{1A53BF44-F4ED-4A8C-BFDF-0C597D66E45F}" dt="2023-12-04T22:18:21.790" v="178" actId="478"/>
          <ac:spMkLst>
            <pc:docMk/>
            <pc:sldMk cId="2521009573" sldId="286"/>
            <ac:spMk id="9" creationId="{657A925B-B2BF-DCE1-CD71-0B9920AE28DE}"/>
          </ac:spMkLst>
        </pc:spChg>
        <pc:graphicFrameChg chg="add mod modGraphic">
          <ac:chgData name="Yoel Cerdas Villalobos" userId="c43c20ca-ad3b-4fcf-aaae-770cfce6c69a" providerId="ADAL" clId="{1A53BF44-F4ED-4A8C-BFDF-0C597D66E45F}" dt="2023-12-04T22:18:46.876" v="185" actId="14100"/>
          <ac:graphicFrameMkLst>
            <pc:docMk/>
            <pc:sldMk cId="2521009573" sldId="286"/>
            <ac:graphicFrameMk id="10" creationId="{F012FEDB-32F9-7B3D-6112-B38776863D7B}"/>
          </ac:graphicFrameMkLst>
        </pc:graphicFrameChg>
      </pc:sldChg>
      <pc:sldChg chg="modSp mod modNotesTx">
        <pc:chgData name="Yoel Cerdas Villalobos" userId="c43c20ca-ad3b-4fcf-aaae-770cfce6c69a" providerId="ADAL" clId="{1A53BF44-F4ED-4A8C-BFDF-0C597D66E45F}" dt="2023-12-05T00:44:05.554" v="223" actId="20577"/>
        <pc:sldMkLst>
          <pc:docMk/>
          <pc:sldMk cId="803833345" sldId="287"/>
        </pc:sldMkLst>
        <pc:spChg chg="mod">
          <ac:chgData name="Yoel Cerdas Villalobos" userId="c43c20ca-ad3b-4fcf-aaae-770cfce6c69a" providerId="ADAL" clId="{1A53BF44-F4ED-4A8C-BFDF-0C597D66E45F}" dt="2023-12-05T00:44:05.554" v="223" actId="20577"/>
          <ac:spMkLst>
            <pc:docMk/>
            <pc:sldMk cId="803833345" sldId="287"/>
            <ac:spMk id="3" creationId="{96EB5798-A3D4-74F0-AD4D-224FC9C3651C}"/>
          </ac:spMkLst>
        </pc:spChg>
      </pc:sldChg>
      <pc:sldChg chg="del">
        <pc:chgData name="Yoel Cerdas Villalobos" userId="c43c20ca-ad3b-4fcf-aaae-770cfce6c69a" providerId="ADAL" clId="{1A53BF44-F4ED-4A8C-BFDF-0C597D66E45F}" dt="2023-12-05T03:43:09.843" v="602" actId="47"/>
        <pc:sldMkLst>
          <pc:docMk/>
          <pc:sldMk cId="3465116710" sldId="288"/>
        </pc:sldMkLst>
      </pc:sldChg>
      <pc:sldChg chg="del">
        <pc:chgData name="Yoel Cerdas Villalobos" userId="c43c20ca-ad3b-4fcf-aaae-770cfce6c69a" providerId="ADAL" clId="{1A53BF44-F4ED-4A8C-BFDF-0C597D66E45F}" dt="2023-12-05T03:43:07.968" v="601" actId="47"/>
        <pc:sldMkLst>
          <pc:docMk/>
          <pc:sldMk cId="1857149069" sldId="289"/>
        </pc:sldMkLst>
      </pc:sldChg>
      <pc:sldChg chg="del">
        <pc:chgData name="Yoel Cerdas Villalobos" userId="c43c20ca-ad3b-4fcf-aaae-770cfce6c69a" providerId="ADAL" clId="{1A53BF44-F4ED-4A8C-BFDF-0C597D66E45F}" dt="2023-12-05T03:43:06.898" v="600" actId="47"/>
        <pc:sldMkLst>
          <pc:docMk/>
          <pc:sldMk cId="3772924954" sldId="290"/>
        </pc:sldMkLst>
      </pc:sldChg>
      <pc:sldChg chg="del">
        <pc:chgData name="Yoel Cerdas Villalobos" userId="c43c20ca-ad3b-4fcf-aaae-770cfce6c69a" providerId="ADAL" clId="{1A53BF44-F4ED-4A8C-BFDF-0C597D66E45F}" dt="2023-12-05T03:43:06.175" v="599" actId="47"/>
        <pc:sldMkLst>
          <pc:docMk/>
          <pc:sldMk cId="1340910816" sldId="291"/>
        </pc:sldMkLst>
      </pc:sldChg>
      <pc:sldChg chg="del">
        <pc:chgData name="Yoel Cerdas Villalobos" userId="c43c20ca-ad3b-4fcf-aaae-770cfce6c69a" providerId="ADAL" clId="{1A53BF44-F4ED-4A8C-BFDF-0C597D66E45F}" dt="2023-12-05T03:43:05.358" v="598" actId="47"/>
        <pc:sldMkLst>
          <pc:docMk/>
          <pc:sldMk cId="577065679" sldId="292"/>
        </pc:sldMkLst>
      </pc:sldChg>
      <pc:sldChg chg="del">
        <pc:chgData name="Yoel Cerdas Villalobos" userId="c43c20ca-ad3b-4fcf-aaae-770cfce6c69a" providerId="ADAL" clId="{1A53BF44-F4ED-4A8C-BFDF-0C597D66E45F}" dt="2023-12-05T03:43:04.480" v="597" actId="47"/>
        <pc:sldMkLst>
          <pc:docMk/>
          <pc:sldMk cId="260047621" sldId="293"/>
        </pc:sldMkLst>
      </pc:sldChg>
      <pc:sldChg chg="del">
        <pc:chgData name="Yoel Cerdas Villalobos" userId="c43c20ca-ad3b-4fcf-aaae-770cfce6c69a" providerId="ADAL" clId="{1A53BF44-F4ED-4A8C-BFDF-0C597D66E45F}" dt="2023-12-05T03:43:01.996" v="595" actId="47"/>
        <pc:sldMkLst>
          <pc:docMk/>
          <pc:sldMk cId="712124678" sldId="294"/>
        </pc:sldMkLst>
      </pc:sldChg>
      <pc:sldChg chg="del">
        <pc:chgData name="Yoel Cerdas Villalobos" userId="c43c20ca-ad3b-4fcf-aaae-770cfce6c69a" providerId="ADAL" clId="{1A53BF44-F4ED-4A8C-BFDF-0C597D66E45F}" dt="2023-12-05T03:43:00.956" v="594" actId="47"/>
        <pc:sldMkLst>
          <pc:docMk/>
          <pc:sldMk cId="2317597802" sldId="295"/>
        </pc:sldMkLst>
      </pc:sldChg>
      <pc:sldChg chg="del">
        <pc:chgData name="Yoel Cerdas Villalobos" userId="c43c20ca-ad3b-4fcf-aaae-770cfce6c69a" providerId="ADAL" clId="{1A53BF44-F4ED-4A8C-BFDF-0C597D66E45F}" dt="2023-12-05T03:42:57.107" v="591" actId="47"/>
        <pc:sldMkLst>
          <pc:docMk/>
          <pc:sldMk cId="4095539987" sldId="296"/>
        </pc:sldMkLst>
      </pc:sldChg>
      <pc:sldChg chg="del">
        <pc:chgData name="Yoel Cerdas Villalobos" userId="c43c20ca-ad3b-4fcf-aaae-770cfce6c69a" providerId="ADAL" clId="{1A53BF44-F4ED-4A8C-BFDF-0C597D66E45F}" dt="2023-12-05T03:42:55.603" v="589" actId="47"/>
        <pc:sldMkLst>
          <pc:docMk/>
          <pc:sldMk cId="2023818673" sldId="297"/>
        </pc:sldMkLst>
      </pc:sldChg>
      <pc:sldChg chg="del">
        <pc:chgData name="Yoel Cerdas Villalobos" userId="c43c20ca-ad3b-4fcf-aaae-770cfce6c69a" providerId="ADAL" clId="{1A53BF44-F4ED-4A8C-BFDF-0C597D66E45F}" dt="2023-12-05T03:42:56.322" v="590" actId="47"/>
        <pc:sldMkLst>
          <pc:docMk/>
          <pc:sldMk cId="1246058997" sldId="298"/>
        </pc:sldMkLst>
      </pc:sldChg>
      <pc:sldChg chg="del">
        <pc:chgData name="Yoel Cerdas Villalobos" userId="c43c20ca-ad3b-4fcf-aaae-770cfce6c69a" providerId="ADAL" clId="{1A53BF44-F4ED-4A8C-BFDF-0C597D66E45F}" dt="2023-12-05T03:42:54.119" v="587" actId="47"/>
        <pc:sldMkLst>
          <pc:docMk/>
          <pc:sldMk cId="3113808668" sldId="299"/>
        </pc:sldMkLst>
      </pc:sldChg>
      <pc:sldChg chg="del">
        <pc:chgData name="Yoel Cerdas Villalobos" userId="c43c20ca-ad3b-4fcf-aaae-770cfce6c69a" providerId="ADAL" clId="{1A53BF44-F4ED-4A8C-BFDF-0C597D66E45F}" dt="2023-12-05T03:42:54.827" v="588" actId="47"/>
        <pc:sldMkLst>
          <pc:docMk/>
          <pc:sldMk cId="2127829785" sldId="300"/>
        </pc:sldMkLst>
      </pc:sldChg>
      <pc:sldChg chg="del">
        <pc:chgData name="Yoel Cerdas Villalobos" userId="c43c20ca-ad3b-4fcf-aaae-770cfce6c69a" providerId="ADAL" clId="{1A53BF44-F4ED-4A8C-BFDF-0C597D66E45F}" dt="2023-12-05T03:42:53.254" v="586" actId="47"/>
        <pc:sldMkLst>
          <pc:docMk/>
          <pc:sldMk cId="3381273051" sldId="301"/>
        </pc:sldMkLst>
      </pc:sldChg>
      <pc:sldChg chg="del">
        <pc:chgData name="Yoel Cerdas Villalobos" userId="c43c20ca-ad3b-4fcf-aaae-770cfce6c69a" providerId="ADAL" clId="{1A53BF44-F4ED-4A8C-BFDF-0C597D66E45F}" dt="2023-12-05T03:42:51.652" v="585" actId="47"/>
        <pc:sldMkLst>
          <pc:docMk/>
          <pc:sldMk cId="2015716791" sldId="302"/>
        </pc:sldMkLst>
      </pc:sldChg>
      <pc:sldChg chg="del">
        <pc:chgData name="Yoel Cerdas Villalobos" userId="c43c20ca-ad3b-4fcf-aaae-770cfce6c69a" providerId="ADAL" clId="{1A53BF44-F4ED-4A8C-BFDF-0C597D66E45F}" dt="2023-12-05T03:42:50.593" v="584" actId="47"/>
        <pc:sldMkLst>
          <pc:docMk/>
          <pc:sldMk cId="925591484" sldId="303"/>
        </pc:sldMkLst>
      </pc:sldChg>
      <pc:sldChg chg="del">
        <pc:chgData name="Yoel Cerdas Villalobos" userId="c43c20ca-ad3b-4fcf-aaae-770cfce6c69a" providerId="ADAL" clId="{1A53BF44-F4ED-4A8C-BFDF-0C597D66E45F}" dt="2023-12-05T03:42:49.721" v="583" actId="47"/>
        <pc:sldMkLst>
          <pc:docMk/>
          <pc:sldMk cId="2800373306" sldId="304"/>
        </pc:sldMkLst>
      </pc:sldChg>
      <pc:sldChg chg="addSp delSp modSp add mod">
        <pc:chgData name="Yoel Cerdas Villalobos" userId="c43c20ca-ad3b-4fcf-aaae-770cfce6c69a" providerId="ADAL" clId="{1A53BF44-F4ED-4A8C-BFDF-0C597D66E45F}" dt="2023-12-04T22:05:36.772" v="86" actId="20577"/>
        <pc:sldMkLst>
          <pc:docMk/>
          <pc:sldMk cId="688430634" sldId="305"/>
        </pc:sldMkLst>
        <pc:spChg chg="mod">
          <ac:chgData name="Yoel Cerdas Villalobos" userId="c43c20ca-ad3b-4fcf-aaae-770cfce6c69a" providerId="ADAL" clId="{1A53BF44-F4ED-4A8C-BFDF-0C597D66E45F}" dt="2023-12-04T22:05:36.772" v="86" actId="20577"/>
          <ac:spMkLst>
            <pc:docMk/>
            <pc:sldMk cId="688430634" sldId="305"/>
            <ac:spMk id="6" creationId="{00000000-0000-0000-0000-000000000000}"/>
          </ac:spMkLst>
        </pc:spChg>
        <pc:spChg chg="del">
          <ac:chgData name="Yoel Cerdas Villalobos" userId="c43c20ca-ad3b-4fcf-aaae-770cfce6c69a" providerId="ADAL" clId="{1A53BF44-F4ED-4A8C-BFDF-0C597D66E45F}" dt="2023-12-03T12:52:33.898" v="22" actId="21"/>
          <ac:spMkLst>
            <pc:docMk/>
            <pc:sldMk cId="688430634" sldId="305"/>
            <ac:spMk id="9" creationId="{00000000-0000-0000-0000-000000000000}"/>
          </ac:spMkLst>
        </pc:spChg>
        <pc:picChg chg="add mod">
          <ac:chgData name="Yoel Cerdas Villalobos" userId="c43c20ca-ad3b-4fcf-aaae-770cfce6c69a" providerId="ADAL" clId="{1A53BF44-F4ED-4A8C-BFDF-0C597D66E45F}" dt="2023-12-04T22:00:09.843" v="51" actId="1076"/>
          <ac:picMkLst>
            <pc:docMk/>
            <pc:sldMk cId="688430634" sldId="305"/>
            <ac:picMk id="7" creationId="{94AE3830-0B98-3CB4-CF7C-FE394DB6E639}"/>
          </ac:picMkLst>
        </pc:picChg>
        <pc:picChg chg="add del mod">
          <ac:chgData name="Yoel Cerdas Villalobos" userId="c43c20ca-ad3b-4fcf-aaae-770cfce6c69a" providerId="ADAL" clId="{1A53BF44-F4ED-4A8C-BFDF-0C597D66E45F}" dt="2023-12-04T22:00:03.126" v="47" actId="478"/>
          <ac:picMkLst>
            <pc:docMk/>
            <pc:sldMk cId="688430634" sldId="305"/>
            <ac:picMk id="8" creationId="{ADF54A8B-ECB8-1C06-E809-43BC1D108458}"/>
          </ac:picMkLst>
        </pc:picChg>
        <pc:picChg chg="del">
          <ac:chgData name="Yoel Cerdas Villalobos" userId="c43c20ca-ad3b-4fcf-aaae-770cfce6c69a" providerId="ADAL" clId="{1A53BF44-F4ED-4A8C-BFDF-0C597D66E45F}" dt="2023-12-03T12:52:28.265" v="19" actId="478"/>
          <ac:picMkLst>
            <pc:docMk/>
            <pc:sldMk cId="688430634" sldId="305"/>
            <ac:picMk id="1026" creationId="{8FDDE5A2-F22C-C47F-6BE9-16DF8DC99E43}"/>
          </ac:picMkLst>
        </pc:picChg>
      </pc:sldChg>
      <pc:sldChg chg="addSp delSp modSp add mod">
        <pc:chgData name="Yoel Cerdas Villalobos" userId="c43c20ca-ad3b-4fcf-aaae-770cfce6c69a" providerId="ADAL" clId="{1A53BF44-F4ED-4A8C-BFDF-0C597D66E45F}" dt="2023-12-04T22:05:56.506" v="94" actId="1076"/>
        <pc:sldMkLst>
          <pc:docMk/>
          <pc:sldMk cId="3685659157" sldId="306"/>
        </pc:sldMkLst>
        <pc:spChg chg="add del mod">
          <ac:chgData name="Yoel Cerdas Villalobos" userId="c43c20ca-ad3b-4fcf-aaae-770cfce6c69a" providerId="ADAL" clId="{1A53BF44-F4ED-4A8C-BFDF-0C597D66E45F}" dt="2023-12-04T22:05:33.958" v="79" actId="22"/>
          <ac:spMkLst>
            <pc:docMk/>
            <pc:sldMk cId="3685659157" sldId="306"/>
            <ac:spMk id="12" creationId="{2A9843FE-C794-27E4-816A-C195AA710237}"/>
          </ac:spMkLst>
        </pc:spChg>
        <pc:picChg chg="add del mod">
          <ac:chgData name="Yoel Cerdas Villalobos" userId="c43c20ca-ad3b-4fcf-aaae-770cfce6c69a" providerId="ADAL" clId="{1A53BF44-F4ED-4A8C-BFDF-0C597D66E45F}" dt="2023-12-04T22:05:56.506" v="94" actId="1076"/>
          <ac:picMkLst>
            <pc:docMk/>
            <pc:sldMk cId="3685659157" sldId="306"/>
            <ac:picMk id="8" creationId="{ADF54A8B-ECB8-1C06-E809-43BC1D108458}"/>
          </ac:picMkLst>
        </pc:picChg>
        <pc:picChg chg="add del mod">
          <ac:chgData name="Yoel Cerdas Villalobos" userId="c43c20ca-ad3b-4fcf-aaae-770cfce6c69a" providerId="ADAL" clId="{1A53BF44-F4ED-4A8C-BFDF-0C597D66E45F}" dt="2023-12-04T22:05:41.048" v="91" actId="22"/>
          <ac:picMkLst>
            <pc:docMk/>
            <pc:sldMk cId="3685659157" sldId="306"/>
            <ac:picMk id="9" creationId="{E5818E6C-6757-78B4-AF49-70A7B7D46397}"/>
          </ac:picMkLst>
        </pc:picChg>
        <pc:picChg chg="add del">
          <ac:chgData name="Yoel Cerdas Villalobos" userId="c43c20ca-ad3b-4fcf-aaae-770cfce6c69a" providerId="ADAL" clId="{1A53BF44-F4ED-4A8C-BFDF-0C597D66E45F}" dt="2023-12-04T22:04:15.602" v="62" actId="22"/>
          <ac:picMkLst>
            <pc:docMk/>
            <pc:sldMk cId="3685659157" sldId="306"/>
            <ac:picMk id="14" creationId="{45D3580E-3E7C-829E-7976-D3BCA854369B}"/>
          </ac:picMkLst>
        </pc:picChg>
        <pc:picChg chg="add del mod">
          <ac:chgData name="Yoel Cerdas Villalobos" userId="c43c20ca-ad3b-4fcf-aaae-770cfce6c69a" providerId="ADAL" clId="{1A53BF44-F4ED-4A8C-BFDF-0C597D66E45F}" dt="2023-12-04T22:05:32.884" v="76" actId="22"/>
          <ac:picMkLst>
            <pc:docMk/>
            <pc:sldMk cId="3685659157" sldId="306"/>
            <ac:picMk id="16" creationId="{ACC2809E-F540-25F3-EB6E-C952A00785BE}"/>
          </ac:picMkLst>
        </pc:picChg>
      </pc:sldChg>
      <pc:sldChg chg="add del">
        <pc:chgData name="Yoel Cerdas Villalobos" userId="c43c20ca-ad3b-4fcf-aaae-770cfce6c69a" providerId="ADAL" clId="{1A53BF44-F4ED-4A8C-BFDF-0C597D66E45F}" dt="2023-12-04T22:06:35.476" v="96" actId="47"/>
        <pc:sldMkLst>
          <pc:docMk/>
          <pc:sldMk cId="3131420049" sldId="307"/>
        </pc:sldMkLst>
      </pc:sldChg>
      <pc:sldChg chg="addSp delSp modSp add mod ord">
        <pc:chgData name="Yoel Cerdas Villalobos" userId="c43c20ca-ad3b-4fcf-aaae-770cfce6c69a" providerId="ADAL" clId="{1A53BF44-F4ED-4A8C-BFDF-0C597D66E45F}" dt="2023-12-04T22:10:39.638" v="123" actId="20577"/>
        <pc:sldMkLst>
          <pc:docMk/>
          <pc:sldMk cId="4068306873" sldId="307"/>
        </pc:sldMkLst>
        <pc:spChg chg="mod">
          <ac:chgData name="Yoel Cerdas Villalobos" userId="c43c20ca-ad3b-4fcf-aaae-770cfce6c69a" providerId="ADAL" clId="{1A53BF44-F4ED-4A8C-BFDF-0C597D66E45F}" dt="2023-12-04T22:08:57.597" v="117" actId="20577"/>
          <ac:spMkLst>
            <pc:docMk/>
            <pc:sldMk cId="4068306873" sldId="307"/>
            <ac:spMk id="6" creationId="{00000000-0000-0000-0000-000000000000}"/>
          </ac:spMkLst>
        </pc:spChg>
        <pc:spChg chg="del">
          <ac:chgData name="Yoel Cerdas Villalobos" userId="c43c20ca-ad3b-4fcf-aaae-770cfce6c69a" providerId="ADAL" clId="{1A53BF44-F4ED-4A8C-BFDF-0C597D66E45F}" dt="2023-12-04T22:09:36.877" v="118" actId="478"/>
          <ac:spMkLst>
            <pc:docMk/>
            <pc:sldMk cId="4068306873" sldId="307"/>
            <ac:spMk id="9" creationId="{00000000-0000-0000-0000-000000000000}"/>
          </ac:spMkLst>
        </pc:spChg>
        <pc:spChg chg="add mod">
          <ac:chgData name="Yoel Cerdas Villalobos" userId="c43c20ca-ad3b-4fcf-aaae-770cfce6c69a" providerId="ADAL" clId="{1A53BF44-F4ED-4A8C-BFDF-0C597D66E45F}" dt="2023-12-04T22:10:39.638" v="123" actId="20577"/>
          <ac:spMkLst>
            <pc:docMk/>
            <pc:sldMk cId="4068306873" sldId="307"/>
            <ac:spMk id="11" creationId="{9634F61E-AC31-6E90-4706-52F5C782027E}"/>
          </ac:spMkLst>
        </pc:spChg>
        <pc:picChg chg="add del">
          <ac:chgData name="Yoel Cerdas Villalobos" userId="c43c20ca-ad3b-4fcf-aaae-770cfce6c69a" providerId="ADAL" clId="{1A53BF44-F4ED-4A8C-BFDF-0C597D66E45F}" dt="2023-12-04T22:09:48.598" v="120" actId="22"/>
          <ac:picMkLst>
            <pc:docMk/>
            <pc:sldMk cId="4068306873" sldId="307"/>
            <ac:picMk id="8" creationId="{03896DD5-997D-4689-13E8-A0C0FD05DAC6}"/>
          </ac:picMkLst>
        </pc:picChg>
      </pc:sldChg>
      <pc:sldChg chg="addSp delSp modSp add ord">
        <pc:chgData name="Yoel Cerdas Villalobos" userId="c43c20ca-ad3b-4fcf-aaae-770cfce6c69a" providerId="ADAL" clId="{1A53BF44-F4ED-4A8C-BFDF-0C597D66E45F}" dt="2023-12-04T22:11:40.011" v="133" actId="14100"/>
        <pc:sldMkLst>
          <pc:docMk/>
          <pc:sldMk cId="466078339" sldId="308"/>
        </pc:sldMkLst>
        <pc:picChg chg="del">
          <ac:chgData name="Yoel Cerdas Villalobos" userId="c43c20ca-ad3b-4fcf-aaae-770cfce6c69a" providerId="ADAL" clId="{1A53BF44-F4ED-4A8C-BFDF-0C597D66E45F}" dt="2023-12-04T22:11:33.421" v="129" actId="478"/>
          <ac:picMkLst>
            <pc:docMk/>
            <pc:sldMk cId="466078339" sldId="308"/>
            <ac:picMk id="7" creationId="{94AE3830-0B98-3CB4-CF7C-FE394DB6E639}"/>
          </ac:picMkLst>
        </pc:picChg>
        <pc:picChg chg="add mod">
          <ac:chgData name="Yoel Cerdas Villalobos" userId="c43c20ca-ad3b-4fcf-aaae-770cfce6c69a" providerId="ADAL" clId="{1A53BF44-F4ED-4A8C-BFDF-0C597D66E45F}" dt="2023-12-04T22:11:40.011" v="133" actId="14100"/>
          <ac:picMkLst>
            <pc:docMk/>
            <pc:sldMk cId="466078339" sldId="308"/>
            <ac:picMk id="1026" creationId="{BC47FD6C-D82E-8434-A3B4-2BE80F5FD457}"/>
          </ac:picMkLst>
        </pc:picChg>
      </pc:sldChg>
      <pc:sldChg chg="addSp delSp modSp add mod ord">
        <pc:chgData name="Yoel Cerdas Villalobos" userId="c43c20ca-ad3b-4fcf-aaae-770cfce6c69a" providerId="ADAL" clId="{1A53BF44-F4ED-4A8C-BFDF-0C597D66E45F}" dt="2023-12-04T22:12:59.347" v="147" actId="1076"/>
        <pc:sldMkLst>
          <pc:docMk/>
          <pc:sldMk cId="3390896453" sldId="309"/>
        </pc:sldMkLst>
        <pc:spChg chg="mod">
          <ac:chgData name="Yoel Cerdas Villalobos" userId="c43c20ca-ad3b-4fcf-aaae-770cfce6c69a" providerId="ADAL" clId="{1A53BF44-F4ED-4A8C-BFDF-0C597D66E45F}" dt="2023-12-04T22:12:17.591" v="141" actId="20577"/>
          <ac:spMkLst>
            <pc:docMk/>
            <pc:sldMk cId="3390896453" sldId="309"/>
            <ac:spMk id="6" creationId="{00000000-0000-0000-0000-000000000000}"/>
          </ac:spMkLst>
        </pc:spChg>
        <pc:picChg chg="del">
          <ac:chgData name="Yoel Cerdas Villalobos" userId="c43c20ca-ad3b-4fcf-aaae-770cfce6c69a" providerId="ADAL" clId="{1A53BF44-F4ED-4A8C-BFDF-0C597D66E45F}" dt="2023-12-04T22:12:49.903" v="142" actId="478"/>
          <ac:picMkLst>
            <pc:docMk/>
            <pc:sldMk cId="3390896453" sldId="309"/>
            <ac:picMk id="8" creationId="{ADF54A8B-ECB8-1C06-E809-43BC1D108458}"/>
          </ac:picMkLst>
        </pc:picChg>
        <pc:picChg chg="add mod">
          <ac:chgData name="Yoel Cerdas Villalobos" userId="c43c20ca-ad3b-4fcf-aaae-770cfce6c69a" providerId="ADAL" clId="{1A53BF44-F4ED-4A8C-BFDF-0C597D66E45F}" dt="2023-12-04T22:12:59.347" v="147" actId="1076"/>
          <ac:picMkLst>
            <pc:docMk/>
            <pc:sldMk cId="3390896453" sldId="309"/>
            <ac:picMk id="9" creationId="{A52A92F4-3C66-8768-2E5B-50F7DC20EFCE}"/>
          </ac:picMkLst>
        </pc:picChg>
      </pc:sldChg>
      <pc:sldChg chg="addSp delSp modSp add mod">
        <pc:chgData name="Yoel Cerdas Villalobos" userId="c43c20ca-ad3b-4fcf-aaae-770cfce6c69a" providerId="ADAL" clId="{1A53BF44-F4ED-4A8C-BFDF-0C597D66E45F}" dt="2023-12-04T22:14:06.864" v="153" actId="1076"/>
        <pc:sldMkLst>
          <pc:docMk/>
          <pc:sldMk cId="1458793167" sldId="310"/>
        </pc:sldMkLst>
        <pc:picChg chg="add mod">
          <ac:chgData name="Yoel Cerdas Villalobos" userId="c43c20ca-ad3b-4fcf-aaae-770cfce6c69a" providerId="ADAL" clId="{1A53BF44-F4ED-4A8C-BFDF-0C597D66E45F}" dt="2023-12-04T22:14:06.864" v="153" actId="1076"/>
          <ac:picMkLst>
            <pc:docMk/>
            <pc:sldMk cId="1458793167" sldId="310"/>
            <ac:picMk id="8" creationId="{BAFFBBE1-85BE-3534-B7F0-034415400299}"/>
          </ac:picMkLst>
        </pc:picChg>
        <pc:picChg chg="del">
          <ac:chgData name="Yoel Cerdas Villalobos" userId="c43c20ca-ad3b-4fcf-aaae-770cfce6c69a" providerId="ADAL" clId="{1A53BF44-F4ED-4A8C-BFDF-0C597D66E45F}" dt="2023-12-04T22:13:59.187" v="149" actId="478"/>
          <ac:picMkLst>
            <pc:docMk/>
            <pc:sldMk cId="1458793167" sldId="310"/>
            <ac:picMk id="9" creationId="{A52A92F4-3C66-8768-2E5B-50F7DC20EFCE}"/>
          </ac:picMkLst>
        </pc:picChg>
      </pc:sldChg>
      <pc:sldChg chg="modSp add mod ord">
        <pc:chgData name="Yoel Cerdas Villalobos" userId="c43c20ca-ad3b-4fcf-aaae-770cfce6c69a" providerId="ADAL" clId="{1A53BF44-F4ED-4A8C-BFDF-0C597D66E45F}" dt="2023-12-04T22:17:01.933" v="176" actId="20577"/>
        <pc:sldMkLst>
          <pc:docMk/>
          <pc:sldMk cId="908972714" sldId="311"/>
        </pc:sldMkLst>
        <pc:spChg chg="mod">
          <ac:chgData name="Yoel Cerdas Villalobos" userId="c43c20ca-ad3b-4fcf-aaae-770cfce6c69a" providerId="ADAL" clId="{1A53BF44-F4ED-4A8C-BFDF-0C597D66E45F}" dt="2023-12-04T22:16:19.569" v="172"/>
          <ac:spMkLst>
            <pc:docMk/>
            <pc:sldMk cId="908972714" sldId="311"/>
            <ac:spMk id="6" creationId="{00000000-0000-0000-0000-000000000000}"/>
          </ac:spMkLst>
        </pc:spChg>
        <pc:spChg chg="mod">
          <ac:chgData name="Yoel Cerdas Villalobos" userId="c43c20ca-ad3b-4fcf-aaae-770cfce6c69a" providerId="ADAL" clId="{1A53BF44-F4ED-4A8C-BFDF-0C597D66E45F}" dt="2023-12-04T22:17:01.933" v="176" actId="20577"/>
          <ac:spMkLst>
            <pc:docMk/>
            <pc:sldMk cId="908972714" sldId="311"/>
            <ac:spMk id="11" creationId="{9634F61E-AC31-6E90-4706-52F5C782027E}"/>
          </ac:spMkLst>
        </pc:spChg>
      </pc:sldChg>
      <pc:sldChg chg="addSp delSp modSp add mod">
        <pc:chgData name="Yoel Cerdas Villalobos" userId="c43c20ca-ad3b-4fcf-aaae-770cfce6c69a" providerId="ADAL" clId="{1A53BF44-F4ED-4A8C-BFDF-0C597D66E45F}" dt="2023-12-05T00:49:04.334" v="274" actId="1076"/>
        <pc:sldMkLst>
          <pc:docMk/>
          <pc:sldMk cId="1922801481" sldId="312"/>
        </pc:sldMkLst>
        <pc:spChg chg="add del mod">
          <ac:chgData name="Yoel Cerdas Villalobos" userId="c43c20ca-ad3b-4fcf-aaae-770cfce6c69a" providerId="ADAL" clId="{1A53BF44-F4ED-4A8C-BFDF-0C597D66E45F}" dt="2023-12-05T00:48:09.701" v="256" actId="478"/>
          <ac:spMkLst>
            <pc:docMk/>
            <pc:sldMk cId="1922801481" sldId="312"/>
            <ac:spMk id="9" creationId="{A4CFFF14-BF04-7071-0F84-81D38D844A93}"/>
          </ac:spMkLst>
        </pc:spChg>
        <pc:spChg chg="del">
          <ac:chgData name="Yoel Cerdas Villalobos" userId="c43c20ca-ad3b-4fcf-aaae-770cfce6c69a" providerId="ADAL" clId="{1A53BF44-F4ED-4A8C-BFDF-0C597D66E45F}" dt="2023-12-05T00:48:05.312" v="254" actId="478"/>
          <ac:spMkLst>
            <pc:docMk/>
            <pc:sldMk cId="1922801481" sldId="312"/>
            <ac:spMk id="15" creationId="{00000000-0000-0000-0000-000000000000}"/>
          </ac:spMkLst>
        </pc:spChg>
        <pc:picChg chg="add del">
          <ac:chgData name="Yoel Cerdas Villalobos" userId="c43c20ca-ad3b-4fcf-aaae-770cfce6c69a" providerId="ADAL" clId="{1A53BF44-F4ED-4A8C-BFDF-0C597D66E45F}" dt="2023-12-05T00:48:24.107" v="257" actId="478"/>
          <ac:picMkLst>
            <pc:docMk/>
            <pc:sldMk cId="1922801481" sldId="312"/>
            <ac:picMk id="11" creationId="{D5DA9041-7B87-8847-C916-E9DEA62F6093}"/>
          </ac:picMkLst>
        </pc:picChg>
        <pc:picChg chg="add mod">
          <ac:chgData name="Yoel Cerdas Villalobos" userId="c43c20ca-ad3b-4fcf-aaae-770cfce6c69a" providerId="ADAL" clId="{1A53BF44-F4ED-4A8C-BFDF-0C597D66E45F}" dt="2023-12-05T00:49:04.334" v="274" actId="1076"/>
          <ac:picMkLst>
            <pc:docMk/>
            <pc:sldMk cId="1922801481" sldId="312"/>
            <ac:picMk id="13" creationId="{85A68807-6FF3-A7D8-3982-2BDAF6845F6A}"/>
          </ac:picMkLst>
        </pc:picChg>
      </pc:sldChg>
      <pc:sldChg chg="modSp add mod ord">
        <pc:chgData name="Yoel Cerdas Villalobos" userId="c43c20ca-ad3b-4fcf-aaae-770cfce6c69a" providerId="ADAL" clId="{1A53BF44-F4ED-4A8C-BFDF-0C597D66E45F}" dt="2023-12-05T00:56:39.881" v="299" actId="20577"/>
        <pc:sldMkLst>
          <pc:docMk/>
          <pc:sldMk cId="1632314335" sldId="313"/>
        </pc:sldMkLst>
        <pc:spChg chg="mod">
          <ac:chgData name="Yoel Cerdas Villalobos" userId="c43c20ca-ad3b-4fcf-aaae-770cfce6c69a" providerId="ADAL" clId="{1A53BF44-F4ED-4A8C-BFDF-0C597D66E45F}" dt="2023-12-05T00:56:39.881" v="299" actId="20577"/>
          <ac:spMkLst>
            <pc:docMk/>
            <pc:sldMk cId="1632314335" sldId="313"/>
            <ac:spMk id="14" creationId="{00000000-0000-0000-0000-000000000000}"/>
          </ac:spMkLst>
        </pc:spChg>
        <pc:spChg chg="mod">
          <ac:chgData name="Yoel Cerdas Villalobos" userId="c43c20ca-ad3b-4fcf-aaae-770cfce6c69a" providerId="ADAL" clId="{1A53BF44-F4ED-4A8C-BFDF-0C597D66E45F}" dt="2023-12-05T00:56:15.923" v="282" actId="6549"/>
          <ac:spMkLst>
            <pc:docMk/>
            <pc:sldMk cId="1632314335" sldId="313"/>
            <ac:spMk id="15" creationId="{00000000-0000-0000-0000-000000000000}"/>
          </ac:spMkLst>
        </pc:spChg>
      </pc:sldChg>
      <pc:sldChg chg="addSp delSp modSp add mod">
        <pc:chgData name="Yoel Cerdas Villalobos" userId="c43c20ca-ad3b-4fcf-aaae-770cfce6c69a" providerId="ADAL" clId="{1A53BF44-F4ED-4A8C-BFDF-0C597D66E45F}" dt="2023-12-05T01:27:50.190" v="383" actId="20577"/>
        <pc:sldMkLst>
          <pc:docMk/>
          <pc:sldMk cId="124874771" sldId="314"/>
        </pc:sldMkLst>
        <pc:spChg chg="add del mod">
          <ac:chgData name="Yoel Cerdas Villalobos" userId="c43c20ca-ad3b-4fcf-aaae-770cfce6c69a" providerId="ADAL" clId="{1A53BF44-F4ED-4A8C-BFDF-0C597D66E45F}" dt="2023-12-05T01:06:49.048" v="311" actId="478"/>
          <ac:spMkLst>
            <pc:docMk/>
            <pc:sldMk cId="124874771" sldId="314"/>
            <ac:spMk id="9" creationId="{A41FCFB7-92A5-260F-0E3F-9BF243A6FAFD}"/>
          </ac:spMkLst>
        </pc:spChg>
        <pc:spChg chg="mod">
          <ac:chgData name="Yoel Cerdas Villalobos" userId="c43c20ca-ad3b-4fcf-aaae-770cfce6c69a" providerId="ADAL" clId="{1A53BF44-F4ED-4A8C-BFDF-0C597D66E45F}" dt="2023-12-05T01:27:50.190" v="383" actId="20577"/>
          <ac:spMkLst>
            <pc:docMk/>
            <pc:sldMk cId="124874771" sldId="314"/>
            <ac:spMk id="14" creationId="{00000000-0000-0000-0000-000000000000}"/>
          </ac:spMkLst>
        </pc:spChg>
        <pc:spChg chg="del">
          <ac:chgData name="Yoel Cerdas Villalobos" userId="c43c20ca-ad3b-4fcf-aaae-770cfce6c69a" providerId="ADAL" clId="{1A53BF44-F4ED-4A8C-BFDF-0C597D66E45F}" dt="2023-12-05T01:06:43.157" v="307" actId="478"/>
          <ac:spMkLst>
            <pc:docMk/>
            <pc:sldMk cId="124874771" sldId="314"/>
            <ac:spMk id="15" creationId="{00000000-0000-0000-0000-000000000000}"/>
          </ac:spMkLst>
        </pc:spChg>
        <pc:picChg chg="add mod">
          <ac:chgData name="Yoel Cerdas Villalobos" userId="c43c20ca-ad3b-4fcf-aaae-770cfce6c69a" providerId="ADAL" clId="{1A53BF44-F4ED-4A8C-BFDF-0C597D66E45F}" dt="2023-12-05T01:10:01.579" v="321" actId="1076"/>
          <ac:picMkLst>
            <pc:docMk/>
            <pc:sldMk cId="124874771" sldId="314"/>
            <ac:picMk id="11" creationId="{3713A795-9EA6-3ECF-1D41-DA5EDFFF6CBA}"/>
          </ac:picMkLst>
        </pc:picChg>
      </pc:sldChg>
      <pc:sldChg chg="addSp delSp modSp add mod">
        <pc:chgData name="Yoel Cerdas Villalobos" userId="c43c20ca-ad3b-4fcf-aaae-770cfce6c69a" providerId="ADAL" clId="{1A53BF44-F4ED-4A8C-BFDF-0C597D66E45F}" dt="2023-12-05T01:28:31.431" v="409" actId="6549"/>
        <pc:sldMkLst>
          <pc:docMk/>
          <pc:sldMk cId="3677017516" sldId="315"/>
        </pc:sldMkLst>
        <pc:spChg chg="mod">
          <ac:chgData name="Yoel Cerdas Villalobos" userId="c43c20ca-ad3b-4fcf-aaae-770cfce6c69a" providerId="ADAL" clId="{1A53BF44-F4ED-4A8C-BFDF-0C597D66E45F}" dt="2023-12-05T01:28:31.431" v="409" actId="6549"/>
          <ac:spMkLst>
            <pc:docMk/>
            <pc:sldMk cId="3677017516" sldId="315"/>
            <ac:spMk id="14" creationId="{00000000-0000-0000-0000-000000000000}"/>
          </ac:spMkLst>
        </pc:spChg>
        <pc:picChg chg="add mod">
          <ac:chgData name="Yoel Cerdas Villalobos" userId="c43c20ca-ad3b-4fcf-aaae-770cfce6c69a" providerId="ADAL" clId="{1A53BF44-F4ED-4A8C-BFDF-0C597D66E45F}" dt="2023-12-05T01:25:25.132" v="368" actId="1076"/>
          <ac:picMkLst>
            <pc:docMk/>
            <pc:sldMk cId="3677017516" sldId="315"/>
            <ac:picMk id="9" creationId="{397FBC96-D3B3-ECED-2B8A-CB131BA0E728}"/>
          </ac:picMkLst>
        </pc:picChg>
        <pc:picChg chg="del">
          <ac:chgData name="Yoel Cerdas Villalobos" userId="c43c20ca-ad3b-4fcf-aaae-770cfce6c69a" providerId="ADAL" clId="{1A53BF44-F4ED-4A8C-BFDF-0C597D66E45F}" dt="2023-12-05T01:25:18.833" v="364" actId="478"/>
          <ac:picMkLst>
            <pc:docMk/>
            <pc:sldMk cId="3677017516" sldId="315"/>
            <ac:picMk id="11" creationId="{3298E808-9957-6159-9DD1-0ED010575E72}"/>
          </ac:picMkLst>
        </pc:picChg>
      </pc:sldChg>
      <pc:sldChg chg="addSp delSp modSp add mod ord">
        <pc:chgData name="Yoel Cerdas Villalobos" userId="c43c20ca-ad3b-4fcf-aaae-770cfce6c69a" providerId="ADAL" clId="{1A53BF44-F4ED-4A8C-BFDF-0C597D66E45F}" dt="2023-12-05T01:28:13.857" v="404" actId="20577"/>
        <pc:sldMkLst>
          <pc:docMk/>
          <pc:sldMk cId="452111460" sldId="316"/>
        </pc:sldMkLst>
        <pc:spChg chg="mod">
          <ac:chgData name="Yoel Cerdas Villalobos" userId="c43c20ca-ad3b-4fcf-aaae-770cfce6c69a" providerId="ADAL" clId="{1A53BF44-F4ED-4A8C-BFDF-0C597D66E45F}" dt="2023-12-05T01:28:13.857" v="404" actId="20577"/>
          <ac:spMkLst>
            <pc:docMk/>
            <pc:sldMk cId="452111460" sldId="316"/>
            <ac:spMk id="14" creationId="{00000000-0000-0000-0000-000000000000}"/>
          </ac:spMkLst>
        </pc:spChg>
        <pc:picChg chg="add mod">
          <ac:chgData name="Yoel Cerdas Villalobos" userId="c43c20ca-ad3b-4fcf-aaae-770cfce6c69a" providerId="ADAL" clId="{1A53BF44-F4ED-4A8C-BFDF-0C597D66E45F}" dt="2023-12-05T01:28:06.615" v="390" actId="1076"/>
          <ac:picMkLst>
            <pc:docMk/>
            <pc:sldMk cId="452111460" sldId="316"/>
            <ac:picMk id="9" creationId="{1F914A6B-20C7-21AE-F0DA-8CFCAE451A0B}"/>
          </ac:picMkLst>
        </pc:picChg>
        <pc:picChg chg="del">
          <ac:chgData name="Yoel Cerdas Villalobos" userId="c43c20ca-ad3b-4fcf-aaae-770cfce6c69a" providerId="ADAL" clId="{1A53BF44-F4ED-4A8C-BFDF-0C597D66E45F}" dt="2023-12-05T01:28:03.112" v="387" actId="478"/>
          <ac:picMkLst>
            <pc:docMk/>
            <pc:sldMk cId="452111460" sldId="316"/>
            <ac:picMk id="11" creationId="{3713A795-9EA6-3ECF-1D41-DA5EDFFF6CBA}"/>
          </ac:picMkLst>
        </pc:picChg>
      </pc:sldChg>
      <pc:sldChg chg="addSp delSp modSp add mod ord">
        <pc:chgData name="Yoel Cerdas Villalobos" userId="c43c20ca-ad3b-4fcf-aaae-770cfce6c69a" providerId="ADAL" clId="{1A53BF44-F4ED-4A8C-BFDF-0C597D66E45F}" dt="2023-12-05T01:29:03.842" v="414" actId="14100"/>
        <pc:sldMkLst>
          <pc:docMk/>
          <pc:sldMk cId="33371749" sldId="317"/>
        </pc:sldMkLst>
        <pc:spChg chg="mod">
          <ac:chgData name="Yoel Cerdas Villalobos" userId="c43c20ca-ad3b-4fcf-aaae-770cfce6c69a" providerId="ADAL" clId="{1A53BF44-F4ED-4A8C-BFDF-0C597D66E45F}" dt="2023-12-05T01:28:35.390" v="410" actId="6549"/>
          <ac:spMkLst>
            <pc:docMk/>
            <pc:sldMk cId="33371749" sldId="317"/>
            <ac:spMk id="14" creationId="{00000000-0000-0000-0000-000000000000}"/>
          </ac:spMkLst>
        </pc:spChg>
        <pc:picChg chg="del">
          <ac:chgData name="Yoel Cerdas Villalobos" userId="c43c20ca-ad3b-4fcf-aaae-770cfce6c69a" providerId="ADAL" clId="{1A53BF44-F4ED-4A8C-BFDF-0C597D66E45F}" dt="2023-12-05T01:28:36.787" v="411" actId="478"/>
          <ac:picMkLst>
            <pc:docMk/>
            <pc:sldMk cId="33371749" sldId="317"/>
            <ac:picMk id="9" creationId="{397FBC96-D3B3-ECED-2B8A-CB131BA0E728}"/>
          </ac:picMkLst>
        </pc:picChg>
        <pc:picChg chg="add mod">
          <ac:chgData name="Yoel Cerdas Villalobos" userId="c43c20ca-ad3b-4fcf-aaae-770cfce6c69a" providerId="ADAL" clId="{1A53BF44-F4ED-4A8C-BFDF-0C597D66E45F}" dt="2023-12-05T01:29:03.842" v="414" actId="14100"/>
          <ac:picMkLst>
            <pc:docMk/>
            <pc:sldMk cId="33371749" sldId="317"/>
            <ac:picMk id="10" creationId="{B313C81F-9D0C-A6F0-35D3-BB9E9C430A32}"/>
          </ac:picMkLst>
        </pc:picChg>
      </pc:sldChg>
      <pc:sldChg chg="addSp delSp modSp add mod">
        <pc:chgData name="Yoel Cerdas Villalobos" userId="c43c20ca-ad3b-4fcf-aaae-770cfce6c69a" providerId="ADAL" clId="{1A53BF44-F4ED-4A8C-BFDF-0C597D66E45F}" dt="2023-12-05T01:29:44.035" v="419" actId="14100"/>
        <pc:sldMkLst>
          <pc:docMk/>
          <pc:sldMk cId="1693426158" sldId="318"/>
        </pc:sldMkLst>
        <pc:picChg chg="add mod">
          <ac:chgData name="Yoel Cerdas Villalobos" userId="c43c20ca-ad3b-4fcf-aaae-770cfce6c69a" providerId="ADAL" clId="{1A53BF44-F4ED-4A8C-BFDF-0C597D66E45F}" dt="2023-12-05T01:29:44.035" v="419" actId="14100"/>
          <ac:picMkLst>
            <pc:docMk/>
            <pc:sldMk cId="1693426158" sldId="318"/>
            <ac:picMk id="9" creationId="{A702B9AB-05CF-8642-7D71-118B3D21EDD5}"/>
          </ac:picMkLst>
        </pc:picChg>
        <pc:picChg chg="del">
          <ac:chgData name="Yoel Cerdas Villalobos" userId="c43c20ca-ad3b-4fcf-aaae-770cfce6c69a" providerId="ADAL" clId="{1A53BF44-F4ED-4A8C-BFDF-0C597D66E45F}" dt="2023-12-05T01:29:17.404" v="416" actId="478"/>
          <ac:picMkLst>
            <pc:docMk/>
            <pc:sldMk cId="1693426158" sldId="318"/>
            <ac:picMk id="10" creationId="{B313C81F-9D0C-A6F0-35D3-BB9E9C430A32}"/>
          </ac:picMkLst>
        </pc:picChg>
      </pc:sldChg>
      <pc:sldChg chg="addSp delSp modSp add mod">
        <pc:chgData name="Yoel Cerdas Villalobos" userId="c43c20ca-ad3b-4fcf-aaae-770cfce6c69a" providerId="ADAL" clId="{1A53BF44-F4ED-4A8C-BFDF-0C597D66E45F}" dt="2023-12-05T01:30:19.983" v="425" actId="1076"/>
        <pc:sldMkLst>
          <pc:docMk/>
          <pc:sldMk cId="3831743561" sldId="319"/>
        </pc:sldMkLst>
        <pc:picChg chg="del">
          <ac:chgData name="Yoel Cerdas Villalobos" userId="c43c20ca-ad3b-4fcf-aaae-770cfce6c69a" providerId="ADAL" clId="{1A53BF44-F4ED-4A8C-BFDF-0C597D66E45F}" dt="2023-12-05T01:30:12.979" v="421" actId="478"/>
          <ac:picMkLst>
            <pc:docMk/>
            <pc:sldMk cId="3831743561" sldId="319"/>
            <ac:picMk id="9" creationId="{A702B9AB-05CF-8642-7D71-118B3D21EDD5}"/>
          </ac:picMkLst>
        </pc:picChg>
        <pc:picChg chg="add mod">
          <ac:chgData name="Yoel Cerdas Villalobos" userId="c43c20ca-ad3b-4fcf-aaae-770cfce6c69a" providerId="ADAL" clId="{1A53BF44-F4ED-4A8C-BFDF-0C597D66E45F}" dt="2023-12-05T01:30:19.983" v="425" actId="1076"/>
          <ac:picMkLst>
            <pc:docMk/>
            <pc:sldMk cId="3831743561" sldId="319"/>
            <ac:picMk id="10" creationId="{3534BF30-B5B9-13E1-EBAE-17C5D1FA5F1D}"/>
          </ac:picMkLst>
        </pc:picChg>
      </pc:sldChg>
      <pc:sldChg chg="addSp delSp modSp add mod ord">
        <pc:chgData name="Yoel Cerdas Villalobos" userId="c43c20ca-ad3b-4fcf-aaae-770cfce6c69a" providerId="ADAL" clId="{1A53BF44-F4ED-4A8C-BFDF-0C597D66E45F}" dt="2023-12-05T01:31:10.722" v="435" actId="1076"/>
        <pc:sldMkLst>
          <pc:docMk/>
          <pc:sldMk cId="412947809" sldId="320"/>
        </pc:sldMkLst>
        <pc:spChg chg="mod">
          <ac:chgData name="Yoel Cerdas Villalobos" userId="c43c20ca-ad3b-4fcf-aaae-770cfce6c69a" providerId="ADAL" clId="{1A53BF44-F4ED-4A8C-BFDF-0C597D66E45F}" dt="2023-12-05T01:30:48.031" v="431"/>
          <ac:spMkLst>
            <pc:docMk/>
            <pc:sldMk cId="412947809" sldId="320"/>
            <ac:spMk id="14" creationId="{00000000-0000-0000-0000-000000000000}"/>
          </ac:spMkLst>
        </pc:spChg>
        <pc:picChg chg="del">
          <ac:chgData name="Yoel Cerdas Villalobos" userId="c43c20ca-ad3b-4fcf-aaae-770cfce6c69a" providerId="ADAL" clId="{1A53BF44-F4ED-4A8C-BFDF-0C597D66E45F}" dt="2023-12-05T01:31:06.984" v="432" actId="478"/>
          <ac:picMkLst>
            <pc:docMk/>
            <pc:sldMk cId="412947809" sldId="320"/>
            <ac:picMk id="9" creationId="{1F914A6B-20C7-21AE-F0DA-8CFCAE451A0B}"/>
          </ac:picMkLst>
        </pc:picChg>
        <pc:picChg chg="add mod">
          <ac:chgData name="Yoel Cerdas Villalobos" userId="c43c20ca-ad3b-4fcf-aaae-770cfce6c69a" providerId="ADAL" clId="{1A53BF44-F4ED-4A8C-BFDF-0C597D66E45F}" dt="2023-12-05T01:31:10.722" v="435" actId="1076"/>
          <ac:picMkLst>
            <pc:docMk/>
            <pc:sldMk cId="412947809" sldId="320"/>
            <ac:picMk id="10" creationId="{FD30EE9F-1817-0E51-A56E-3542DD145DCD}"/>
          </ac:picMkLst>
        </pc:picChg>
      </pc:sldChg>
      <pc:sldChg chg="add del">
        <pc:chgData name="Yoel Cerdas Villalobos" userId="c43c20ca-ad3b-4fcf-aaae-770cfce6c69a" providerId="ADAL" clId="{1A53BF44-F4ED-4A8C-BFDF-0C597D66E45F}" dt="2023-12-05T01:30:28.578" v="427" actId="47"/>
        <pc:sldMkLst>
          <pc:docMk/>
          <pc:sldMk cId="2516672200" sldId="320"/>
        </pc:sldMkLst>
      </pc:sldChg>
      <pc:sldChg chg="addSp delSp modSp add mod ord">
        <pc:chgData name="Yoel Cerdas Villalobos" userId="c43c20ca-ad3b-4fcf-aaae-770cfce6c69a" providerId="ADAL" clId="{1A53BF44-F4ED-4A8C-BFDF-0C597D66E45F}" dt="2023-12-05T01:31:51.331" v="442" actId="14100"/>
        <pc:sldMkLst>
          <pc:docMk/>
          <pc:sldMk cId="805955614" sldId="321"/>
        </pc:sldMkLst>
        <pc:picChg chg="add mod">
          <ac:chgData name="Yoel Cerdas Villalobos" userId="c43c20ca-ad3b-4fcf-aaae-770cfce6c69a" providerId="ADAL" clId="{1A53BF44-F4ED-4A8C-BFDF-0C597D66E45F}" dt="2023-12-05T01:31:51.331" v="442" actId="14100"/>
          <ac:picMkLst>
            <pc:docMk/>
            <pc:sldMk cId="805955614" sldId="321"/>
            <ac:picMk id="9" creationId="{98989F0F-016A-7ADF-0CA9-E2D4AF3D25A4}"/>
          </ac:picMkLst>
        </pc:picChg>
        <pc:picChg chg="del">
          <ac:chgData name="Yoel Cerdas Villalobos" userId="c43c20ca-ad3b-4fcf-aaae-770cfce6c69a" providerId="ADAL" clId="{1A53BF44-F4ED-4A8C-BFDF-0C597D66E45F}" dt="2023-12-05T01:31:31.039" v="439" actId="478"/>
          <ac:picMkLst>
            <pc:docMk/>
            <pc:sldMk cId="805955614" sldId="321"/>
            <ac:picMk id="10" creationId="{3534BF30-B5B9-13E1-EBAE-17C5D1FA5F1D}"/>
          </ac:picMkLst>
        </pc:picChg>
      </pc:sldChg>
      <pc:sldChg chg="addSp delSp modSp add mod">
        <pc:chgData name="Yoel Cerdas Villalobos" userId="c43c20ca-ad3b-4fcf-aaae-770cfce6c69a" providerId="ADAL" clId="{1A53BF44-F4ED-4A8C-BFDF-0C597D66E45F}" dt="2023-12-05T01:32:27.292" v="447" actId="14100"/>
        <pc:sldMkLst>
          <pc:docMk/>
          <pc:sldMk cId="97328100" sldId="322"/>
        </pc:sldMkLst>
        <pc:picChg chg="del">
          <ac:chgData name="Yoel Cerdas Villalobos" userId="c43c20ca-ad3b-4fcf-aaae-770cfce6c69a" providerId="ADAL" clId="{1A53BF44-F4ED-4A8C-BFDF-0C597D66E45F}" dt="2023-12-05T01:32:20.572" v="444" actId="478"/>
          <ac:picMkLst>
            <pc:docMk/>
            <pc:sldMk cId="97328100" sldId="322"/>
            <ac:picMk id="9" creationId="{98989F0F-016A-7ADF-0CA9-E2D4AF3D25A4}"/>
          </ac:picMkLst>
        </pc:picChg>
        <pc:picChg chg="add mod">
          <ac:chgData name="Yoel Cerdas Villalobos" userId="c43c20ca-ad3b-4fcf-aaae-770cfce6c69a" providerId="ADAL" clId="{1A53BF44-F4ED-4A8C-BFDF-0C597D66E45F}" dt="2023-12-05T01:32:27.292" v="447" actId="14100"/>
          <ac:picMkLst>
            <pc:docMk/>
            <pc:sldMk cId="97328100" sldId="322"/>
            <ac:picMk id="10" creationId="{ECAFE540-4319-86B3-3DE3-6D981863CF96}"/>
          </ac:picMkLst>
        </pc:picChg>
      </pc:sldChg>
      <pc:sldChg chg="addSp delSp modSp add mod">
        <pc:chgData name="Yoel Cerdas Villalobos" userId="c43c20ca-ad3b-4fcf-aaae-770cfce6c69a" providerId="ADAL" clId="{1A53BF44-F4ED-4A8C-BFDF-0C597D66E45F}" dt="2023-12-05T01:33:00.368" v="453" actId="1076"/>
        <pc:sldMkLst>
          <pc:docMk/>
          <pc:sldMk cId="3219544791" sldId="323"/>
        </pc:sldMkLst>
        <pc:picChg chg="add mod">
          <ac:chgData name="Yoel Cerdas Villalobos" userId="c43c20ca-ad3b-4fcf-aaae-770cfce6c69a" providerId="ADAL" clId="{1A53BF44-F4ED-4A8C-BFDF-0C597D66E45F}" dt="2023-12-05T01:33:00.368" v="453" actId="1076"/>
          <ac:picMkLst>
            <pc:docMk/>
            <pc:sldMk cId="3219544791" sldId="323"/>
            <ac:picMk id="9" creationId="{AE2A10FC-700E-6F18-0118-309D7A3BC13D}"/>
          </ac:picMkLst>
        </pc:picChg>
        <pc:picChg chg="del">
          <ac:chgData name="Yoel Cerdas Villalobos" userId="c43c20ca-ad3b-4fcf-aaae-770cfce6c69a" providerId="ADAL" clId="{1A53BF44-F4ED-4A8C-BFDF-0C597D66E45F}" dt="2023-12-05T01:32:52.777" v="449" actId="478"/>
          <ac:picMkLst>
            <pc:docMk/>
            <pc:sldMk cId="3219544791" sldId="323"/>
            <ac:picMk id="10" creationId="{ECAFE540-4319-86B3-3DE3-6D981863CF96}"/>
          </ac:picMkLst>
        </pc:picChg>
      </pc:sldChg>
      <pc:sldChg chg="add">
        <pc:chgData name="Yoel Cerdas Villalobos" userId="c43c20ca-ad3b-4fcf-aaae-770cfce6c69a" providerId="ADAL" clId="{1A53BF44-F4ED-4A8C-BFDF-0C597D66E45F}" dt="2023-12-05T01:33:10.426" v="454" actId="2890"/>
        <pc:sldMkLst>
          <pc:docMk/>
          <pc:sldMk cId="3398198762" sldId="324"/>
        </pc:sldMkLst>
      </pc:sldChg>
      <pc:sldChg chg="addSp delSp modSp add mod ord">
        <pc:chgData name="Yoel Cerdas Villalobos" userId="c43c20ca-ad3b-4fcf-aaae-770cfce6c69a" providerId="ADAL" clId="{1A53BF44-F4ED-4A8C-BFDF-0C597D66E45F}" dt="2023-12-05T01:34:02.508" v="468" actId="20577"/>
        <pc:sldMkLst>
          <pc:docMk/>
          <pc:sldMk cId="4109939457" sldId="325"/>
        </pc:sldMkLst>
        <pc:spChg chg="mod">
          <ac:chgData name="Yoel Cerdas Villalobos" userId="c43c20ca-ad3b-4fcf-aaae-770cfce6c69a" providerId="ADAL" clId="{1A53BF44-F4ED-4A8C-BFDF-0C597D66E45F}" dt="2023-12-05T01:34:02.508" v="468" actId="20577"/>
          <ac:spMkLst>
            <pc:docMk/>
            <pc:sldMk cId="4109939457" sldId="325"/>
            <ac:spMk id="14" creationId="{00000000-0000-0000-0000-000000000000}"/>
          </ac:spMkLst>
        </pc:spChg>
        <pc:picChg chg="add mod">
          <ac:chgData name="Yoel Cerdas Villalobos" userId="c43c20ca-ad3b-4fcf-aaae-770cfce6c69a" providerId="ADAL" clId="{1A53BF44-F4ED-4A8C-BFDF-0C597D66E45F}" dt="2023-12-05T01:33:57.100" v="463" actId="1076"/>
          <ac:picMkLst>
            <pc:docMk/>
            <pc:sldMk cId="4109939457" sldId="325"/>
            <ac:picMk id="9" creationId="{50924186-492F-2D88-09FA-38F1A7ABE4D4}"/>
          </ac:picMkLst>
        </pc:picChg>
        <pc:picChg chg="del">
          <ac:chgData name="Yoel Cerdas Villalobos" userId="c43c20ca-ad3b-4fcf-aaae-770cfce6c69a" providerId="ADAL" clId="{1A53BF44-F4ED-4A8C-BFDF-0C597D66E45F}" dt="2023-12-05T01:33:53.786" v="460" actId="478"/>
          <ac:picMkLst>
            <pc:docMk/>
            <pc:sldMk cId="4109939457" sldId="325"/>
            <ac:picMk id="10" creationId="{FD30EE9F-1817-0E51-A56E-3542DD145DCD}"/>
          </ac:picMkLst>
        </pc:picChg>
      </pc:sldChg>
      <pc:sldChg chg="addSp delSp modSp add mod ord">
        <pc:chgData name="Yoel Cerdas Villalobos" userId="c43c20ca-ad3b-4fcf-aaae-770cfce6c69a" providerId="ADAL" clId="{1A53BF44-F4ED-4A8C-BFDF-0C597D66E45F}" dt="2023-12-05T01:34:58.235" v="475" actId="14100"/>
        <pc:sldMkLst>
          <pc:docMk/>
          <pc:sldMk cId="2186604245" sldId="326"/>
        </pc:sldMkLst>
        <pc:picChg chg="del">
          <ac:chgData name="Yoel Cerdas Villalobos" userId="c43c20ca-ad3b-4fcf-aaae-770cfce6c69a" providerId="ADAL" clId="{1A53BF44-F4ED-4A8C-BFDF-0C597D66E45F}" dt="2023-12-05T01:34:53.974" v="472" actId="478"/>
          <ac:picMkLst>
            <pc:docMk/>
            <pc:sldMk cId="2186604245" sldId="326"/>
            <ac:picMk id="9" creationId="{AE2A10FC-700E-6F18-0118-309D7A3BC13D}"/>
          </ac:picMkLst>
        </pc:picChg>
        <pc:picChg chg="add mod">
          <ac:chgData name="Yoel Cerdas Villalobos" userId="c43c20ca-ad3b-4fcf-aaae-770cfce6c69a" providerId="ADAL" clId="{1A53BF44-F4ED-4A8C-BFDF-0C597D66E45F}" dt="2023-12-05T01:34:58.235" v="475" actId="14100"/>
          <ac:picMkLst>
            <pc:docMk/>
            <pc:sldMk cId="2186604245" sldId="326"/>
            <ac:picMk id="10" creationId="{9D5C5BDF-B17F-72E0-0942-E946BB1C93BF}"/>
          </ac:picMkLst>
        </pc:picChg>
      </pc:sldChg>
      <pc:sldChg chg="addSp delSp modSp add mod">
        <pc:chgData name="Yoel Cerdas Villalobos" userId="c43c20ca-ad3b-4fcf-aaae-770cfce6c69a" providerId="ADAL" clId="{1A53BF44-F4ED-4A8C-BFDF-0C597D66E45F}" dt="2023-12-05T01:35:23.923" v="482" actId="1076"/>
        <pc:sldMkLst>
          <pc:docMk/>
          <pc:sldMk cId="177555452" sldId="327"/>
        </pc:sldMkLst>
        <pc:picChg chg="add mod">
          <ac:chgData name="Yoel Cerdas Villalobos" userId="c43c20ca-ad3b-4fcf-aaae-770cfce6c69a" providerId="ADAL" clId="{1A53BF44-F4ED-4A8C-BFDF-0C597D66E45F}" dt="2023-12-05T01:35:23.923" v="482" actId="1076"/>
          <ac:picMkLst>
            <pc:docMk/>
            <pc:sldMk cId="177555452" sldId="327"/>
            <ac:picMk id="9" creationId="{FD259334-9547-2383-FEC0-D467C827E399}"/>
          </ac:picMkLst>
        </pc:picChg>
        <pc:picChg chg="del">
          <ac:chgData name="Yoel Cerdas Villalobos" userId="c43c20ca-ad3b-4fcf-aaae-770cfce6c69a" providerId="ADAL" clId="{1A53BF44-F4ED-4A8C-BFDF-0C597D66E45F}" dt="2023-12-05T01:35:16.975" v="477" actId="478"/>
          <ac:picMkLst>
            <pc:docMk/>
            <pc:sldMk cId="177555452" sldId="327"/>
            <ac:picMk id="10" creationId="{9D5C5BDF-B17F-72E0-0942-E946BB1C93BF}"/>
          </ac:picMkLst>
        </pc:picChg>
      </pc:sldChg>
      <pc:sldChg chg="addSp delSp modSp add mod">
        <pc:chgData name="Yoel Cerdas Villalobos" userId="c43c20ca-ad3b-4fcf-aaae-770cfce6c69a" providerId="ADAL" clId="{1A53BF44-F4ED-4A8C-BFDF-0C597D66E45F}" dt="2023-12-05T01:37:42.817" v="513" actId="20577"/>
        <pc:sldMkLst>
          <pc:docMk/>
          <pc:sldMk cId="2898842850" sldId="328"/>
        </pc:sldMkLst>
        <pc:spChg chg="add mod">
          <ac:chgData name="Yoel Cerdas Villalobos" userId="c43c20ca-ad3b-4fcf-aaae-770cfce6c69a" providerId="ADAL" clId="{1A53BF44-F4ED-4A8C-BFDF-0C597D66E45F}" dt="2023-12-05T01:37:42.817" v="513" actId="20577"/>
          <ac:spMkLst>
            <pc:docMk/>
            <pc:sldMk cId="2898842850" sldId="328"/>
            <ac:spMk id="13" creationId="{494E0313-7121-727A-BE31-530F4596D694}"/>
          </ac:spMkLst>
        </pc:spChg>
        <pc:picChg chg="del">
          <ac:chgData name="Yoel Cerdas Villalobos" userId="c43c20ca-ad3b-4fcf-aaae-770cfce6c69a" providerId="ADAL" clId="{1A53BF44-F4ED-4A8C-BFDF-0C597D66E45F}" dt="2023-12-05T01:36:28.485" v="484" actId="478"/>
          <ac:picMkLst>
            <pc:docMk/>
            <pc:sldMk cId="2898842850" sldId="328"/>
            <ac:picMk id="9" creationId="{FD259334-9547-2383-FEC0-D467C827E399}"/>
          </ac:picMkLst>
        </pc:picChg>
        <pc:picChg chg="add mod">
          <ac:chgData name="Yoel Cerdas Villalobos" userId="c43c20ca-ad3b-4fcf-aaae-770cfce6c69a" providerId="ADAL" clId="{1A53BF44-F4ED-4A8C-BFDF-0C597D66E45F}" dt="2023-12-05T01:36:32.693" v="487" actId="14100"/>
          <ac:picMkLst>
            <pc:docMk/>
            <pc:sldMk cId="2898842850" sldId="328"/>
            <ac:picMk id="10" creationId="{501BBCCD-6E82-3E15-FAEF-0246504922F0}"/>
          </ac:picMkLst>
        </pc:picChg>
        <pc:picChg chg="add mod">
          <ac:chgData name="Yoel Cerdas Villalobos" userId="c43c20ca-ad3b-4fcf-aaae-770cfce6c69a" providerId="ADAL" clId="{1A53BF44-F4ED-4A8C-BFDF-0C597D66E45F}" dt="2023-12-05T01:36:59.816" v="493" actId="14100"/>
          <ac:picMkLst>
            <pc:docMk/>
            <pc:sldMk cId="2898842850" sldId="328"/>
            <ac:picMk id="12" creationId="{896DC9A1-6036-F67A-04FE-3C25E99F0590}"/>
          </ac:picMkLst>
        </pc:picChg>
      </pc:sldChg>
      <pc:sldChg chg="addSp delSp modSp add mod">
        <pc:chgData name="Yoel Cerdas Villalobos" userId="c43c20ca-ad3b-4fcf-aaae-770cfce6c69a" providerId="ADAL" clId="{1A53BF44-F4ED-4A8C-BFDF-0C597D66E45F}" dt="2023-12-05T01:38:25.339" v="528" actId="1076"/>
        <pc:sldMkLst>
          <pc:docMk/>
          <pc:sldMk cId="1859192414" sldId="329"/>
        </pc:sldMkLst>
        <pc:spChg chg="add mod">
          <ac:chgData name="Yoel Cerdas Villalobos" userId="c43c20ca-ad3b-4fcf-aaae-770cfce6c69a" providerId="ADAL" clId="{1A53BF44-F4ED-4A8C-BFDF-0C597D66E45F}" dt="2023-12-05T01:38:05.493" v="523" actId="20577"/>
          <ac:spMkLst>
            <pc:docMk/>
            <pc:sldMk cId="1859192414" sldId="329"/>
            <ac:spMk id="11" creationId="{70EEEB2F-2532-9400-33FE-7029E12E63C8}"/>
          </ac:spMkLst>
        </pc:spChg>
        <pc:picChg chg="add del">
          <ac:chgData name="Yoel Cerdas Villalobos" userId="c43c20ca-ad3b-4fcf-aaae-770cfce6c69a" providerId="ADAL" clId="{1A53BF44-F4ED-4A8C-BFDF-0C597D66E45F}" dt="2023-12-05T01:38:08.182" v="524" actId="478"/>
          <ac:picMkLst>
            <pc:docMk/>
            <pc:sldMk cId="1859192414" sldId="329"/>
            <ac:picMk id="9" creationId="{2ECF3FDB-9AE1-133E-BD89-304BECD45FF6}"/>
          </ac:picMkLst>
        </pc:picChg>
        <pc:picChg chg="del">
          <ac:chgData name="Yoel Cerdas Villalobos" userId="c43c20ca-ad3b-4fcf-aaae-770cfce6c69a" providerId="ADAL" clId="{1A53BF44-F4ED-4A8C-BFDF-0C597D66E45F}" dt="2023-12-05T01:37:25.010" v="495" actId="478"/>
          <ac:picMkLst>
            <pc:docMk/>
            <pc:sldMk cId="1859192414" sldId="329"/>
            <ac:picMk id="10" creationId="{501BBCCD-6E82-3E15-FAEF-0246504922F0}"/>
          </ac:picMkLst>
        </pc:picChg>
        <pc:picChg chg="del">
          <ac:chgData name="Yoel Cerdas Villalobos" userId="c43c20ca-ad3b-4fcf-aaae-770cfce6c69a" providerId="ADAL" clId="{1A53BF44-F4ED-4A8C-BFDF-0C597D66E45F}" dt="2023-12-05T01:37:27.227" v="496" actId="478"/>
          <ac:picMkLst>
            <pc:docMk/>
            <pc:sldMk cId="1859192414" sldId="329"/>
            <ac:picMk id="12" creationId="{896DC9A1-6036-F67A-04FE-3C25E99F0590}"/>
          </ac:picMkLst>
        </pc:picChg>
        <pc:picChg chg="add mod">
          <ac:chgData name="Yoel Cerdas Villalobos" userId="c43c20ca-ad3b-4fcf-aaae-770cfce6c69a" providerId="ADAL" clId="{1A53BF44-F4ED-4A8C-BFDF-0C597D66E45F}" dt="2023-12-05T01:38:25.339" v="528" actId="1076"/>
          <ac:picMkLst>
            <pc:docMk/>
            <pc:sldMk cId="1859192414" sldId="329"/>
            <ac:picMk id="15" creationId="{07700ED4-0C3E-4119-1287-2D39244A2525}"/>
          </ac:picMkLst>
        </pc:picChg>
      </pc:sldChg>
      <pc:sldChg chg="addSp delSp modSp add mod">
        <pc:chgData name="Yoel Cerdas Villalobos" userId="c43c20ca-ad3b-4fcf-aaae-770cfce6c69a" providerId="ADAL" clId="{1A53BF44-F4ED-4A8C-BFDF-0C597D66E45F}" dt="2023-12-05T01:39:55.250" v="542" actId="14100"/>
        <pc:sldMkLst>
          <pc:docMk/>
          <pc:sldMk cId="258728329" sldId="330"/>
        </pc:sldMkLst>
        <pc:spChg chg="mod">
          <ac:chgData name="Yoel Cerdas Villalobos" userId="c43c20ca-ad3b-4fcf-aaae-770cfce6c69a" providerId="ADAL" clId="{1A53BF44-F4ED-4A8C-BFDF-0C597D66E45F}" dt="2023-12-05T01:39:32.767" v="536" actId="20577"/>
          <ac:spMkLst>
            <pc:docMk/>
            <pc:sldMk cId="258728329" sldId="330"/>
            <ac:spMk id="11" creationId="{70EEEB2F-2532-9400-33FE-7029E12E63C8}"/>
          </ac:spMkLst>
        </pc:spChg>
        <pc:picChg chg="add mod">
          <ac:chgData name="Yoel Cerdas Villalobos" userId="c43c20ca-ad3b-4fcf-aaae-770cfce6c69a" providerId="ADAL" clId="{1A53BF44-F4ED-4A8C-BFDF-0C597D66E45F}" dt="2023-12-05T01:39:55.250" v="542" actId="14100"/>
          <ac:picMkLst>
            <pc:docMk/>
            <pc:sldMk cId="258728329" sldId="330"/>
            <ac:picMk id="9" creationId="{E0A71F67-7147-E781-9856-5F9E803CBE16}"/>
          </ac:picMkLst>
        </pc:picChg>
        <pc:picChg chg="del">
          <ac:chgData name="Yoel Cerdas Villalobos" userId="c43c20ca-ad3b-4fcf-aaae-770cfce6c69a" providerId="ADAL" clId="{1A53BF44-F4ED-4A8C-BFDF-0C597D66E45F}" dt="2023-12-05T01:39:47.240" v="537" actId="478"/>
          <ac:picMkLst>
            <pc:docMk/>
            <pc:sldMk cId="258728329" sldId="330"/>
            <ac:picMk id="15" creationId="{07700ED4-0C3E-4119-1287-2D39244A2525}"/>
          </ac:picMkLst>
        </pc:picChg>
      </pc:sldChg>
      <pc:sldChg chg="addSp delSp modSp add mod">
        <pc:chgData name="Yoel Cerdas Villalobos" userId="c43c20ca-ad3b-4fcf-aaae-770cfce6c69a" providerId="ADAL" clId="{1A53BF44-F4ED-4A8C-BFDF-0C597D66E45F}" dt="2023-12-05T01:40:29.595" v="548" actId="14100"/>
        <pc:sldMkLst>
          <pc:docMk/>
          <pc:sldMk cId="932449233" sldId="331"/>
        </pc:sldMkLst>
        <pc:picChg chg="del">
          <ac:chgData name="Yoel Cerdas Villalobos" userId="c43c20ca-ad3b-4fcf-aaae-770cfce6c69a" providerId="ADAL" clId="{1A53BF44-F4ED-4A8C-BFDF-0C597D66E45F}" dt="2023-12-05T01:40:23.812" v="544" actId="478"/>
          <ac:picMkLst>
            <pc:docMk/>
            <pc:sldMk cId="932449233" sldId="331"/>
            <ac:picMk id="9" creationId="{E0A71F67-7147-E781-9856-5F9E803CBE16}"/>
          </ac:picMkLst>
        </pc:picChg>
        <pc:picChg chg="add mod">
          <ac:chgData name="Yoel Cerdas Villalobos" userId="c43c20ca-ad3b-4fcf-aaae-770cfce6c69a" providerId="ADAL" clId="{1A53BF44-F4ED-4A8C-BFDF-0C597D66E45F}" dt="2023-12-05T01:40:29.595" v="548" actId="14100"/>
          <ac:picMkLst>
            <pc:docMk/>
            <pc:sldMk cId="932449233" sldId="331"/>
            <ac:picMk id="10" creationId="{E542855D-8962-06A3-DDAD-A19C1E56707B}"/>
          </ac:picMkLst>
        </pc:picChg>
      </pc:sldChg>
      <pc:sldChg chg="addSp delSp modSp add mod">
        <pc:chgData name="Yoel Cerdas Villalobos" userId="c43c20ca-ad3b-4fcf-aaae-770cfce6c69a" providerId="ADAL" clId="{1A53BF44-F4ED-4A8C-BFDF-0C597D66E45F}" dt="2023-12-05T02:00:53.676" v="561" actId="1076"/>
        <pc:sldMkLst>
          <pc:docMk/>
          <pc:sldMk cId="2885903858" sldId="332"/>
        </pc:sldMkLst>
        <pc:spChg chg="mod">
          <ac:chgData name="Yoel Cerdas Villalobos" userId="c43c20ca-ad3b-4fcf-aaae-770cfce6c69a" providerId="ADAL" clId="{1A53BF44-F4ED-4A8C-BFDF-0C597D66E45F}" dt="2023-12-05T02:00:46.930" v="557" actId="6549"/>
          <ac:spMkLst>
            <pc:docMk/>
            <pc:sldMk cId="2885903858" sldId="332"/>
            <ac:spMk id="11" creationId="{70EEEB2F-2532-9400-33FE-7029E12E63C8}"/>
          </ac:spMkLst>
        </pc:spChg>
        <pc:picChg chg="add mod">
          <ac:chgData name="Yoel Cerdas Villalobos" userId="c43c20ca-ad3b-4fcf-aaae-770cfce6c69a" providerId="ADAL" clId="{1A53BF44-F4ED-4A8C-BFDF-0C597D66E45F}" dt="2023-12-05T02:00:53.676" v="561" actId="1076"/>
          <ac:picMkLst>
            <pc:docMk/>
            <pc:sldMk cId="2885903858" sldId="332"/>
            <ac:picMk id="9" creationId="{126D99CD-099E-20F8-3628-2C72B01C0678}"/>
          </ac:picMkLst>
        </pc:picChg>
        <pc:picChg chg="del">
          <ac:chgData name="Yoel Cerdas Villalobos" userId="c43c20ca-ad3b-4fcf-aaae-770cfce6c69a" providerId="ADAL" clId="{1A53BF44-F4ED-4A8C-BFDF-0C597D66E45F}" dt="2023-12-05T02:00:48.770" v="558" actId="478"/>
          <ac:picMkLst>
            <pc:docMk/>
            <pc:sldMk cId="2885903858" sldId="332"/>
            <ac:picMk id="10" creationId="{E542855D-8962-06A3-DDAD-A19C1E56707B}"/>
          </ac:picMkLst>
        </pc:picChg>
      </pc:sldChg>
      <pc:sldChg chg="addSp delSp modSp add mod">
        <pc:chgData name="Yoel Cerdas Villalobos" userId="c43c20ca-ad3b-4fcf-aaae-770cfce6c69a" providerId="ADAL" clId="{1A53BF44-F4ED-4A8C-BFDF-0C597D66E45F}" dt="2023-12-05T03:40:42.373" v="566" actId="1076"/>
        <pc:sldMkLst>
          <pc:docMk/>
          <pc:sldMk cId="444098947" sldId="333"/>
        </pc:sldMkLst>
        <pc:picChg chg="del">
          <ac:chgData name="Yoel Cerdas Villalobos" userId="c43c20ca-ad3b-4fcf-aaae-770cfce6c69a" providerId="ADAL" clId="{1A53BF44-F4ED-4A8C-BFDF-0C597D66E45F}" dt="2023-12-05T03:40:37.697" v="563" actId="478"/>
          <ac:picMkLst>
            <pc:docMk/>
            <pc:sldMk cId="444098947" sldId="333"/>
            <ac:picMk id="9" creationId="{126D99CD-099E-20F8-3628-2C72B01C0678}"/>
          </ac:picMkLst>
        </pc:picChg>
        <pc:picChg chg="add mod">
          <ac:chgData name="Yoel Cerdas Villalobos" userId="c43c20ca-ad3b-4fcf-aaae-770cfce6c69a" providerId="ADAL" clId="{1A53BF44-F4ED-4A8C-BFDF-0C597D66E45F}" dt="2023-12-05T03:40:42.373" v="566" actId="1076"/>
          <ac:picMkLst>
            <pc:docMk/>
            <pc:sldMk cId="444098947" sldId="333"/>
            <ac:picMk id="10" creationId="{8C77FDCC-C748-D11D-B548-51F9E04671C3}"/>
          </ac:picMkLst>
        </pc:picChg>
      </pc:sldChg>
      <pc:sldChg chg="addSp delSp modSp add mod">
        <pc:chgData name="Yoel Cerdas Villalobos" userId="c43c20ca-ad3b-4fcf-aaae-770cfce6c69a" providerId="ADAL" clId="{1A53BF44-F4ED-4A8C-BFDF-0C597D66E45F}" dt="2023-12-05T03:41:31.150" v="571" actId="14100"/>
        <pc:sldMkLst>
          <pc:docMk/>
          <pc:sldMk cId="3155933818" sldId="334"/>
        </pc:sldMkLst>
        <pc:picChg chg="add mod">
          <ac:chgData name="Yoel Cerdas Villalobos" userId="c43c20ca-ad3b-4fcf-aaae-770cfce6c69a" providerId="ADAL" clId="{1A53BF44-F4ED-4A8C-BFDF-0C597D66E45F}" dt="2023-12-05T03:41:31.150" v="571" actId="14100"/>
          <ac:picMkLst>
            <pc:docMk/>
            <pc:sldMk cId="3155933818" sldId="334"/>
            <ac:picMk id="9" creationId="{AB591CB1-484B-72FF-91A7-C220A159125B}"/>
          </ac:picMkLst>
        </pc:picChg>
        <pc:picChg chg="del">
          <ac:chgData name="Yoel Cerdas Villalobos" userId="c43c20ca-ad3b-4fcf-aaae-770cfce6c69a" providerId="ADAL" clId="{1A53BF44-F4ED-4A8C-BFDF-0C597D66E45F}" dt="2023-12-05T03:41:26.864" v="568" actId="478"/>
          <ac:picMkLst>
            <pc:docMk/>
            <pc:sldMk cId="3155933818" sldId="334"/>
            <ac:picMk id="10" creationId="{8C77FDCC-C748-D11D-B548-51F9E04671C3}"/>
          </ac:picMkLst>
        </pc:picChg>
      </pc:sldChg>
      <pc:sldChg chg="addSp delSp modSp add mod">
        <pc:chgData name="Yoel Cerdas Villalobos" userId="c43c20ca-ad3b-4fcf-aaae-770cfce6c69a" providerId="ADAL" clId="{1A53BF44-F4ED-4A8C-BFDF-0C597D66E45F}" dt="2023-12-05T03:42:28.759" v="580" actId="1076"/>
        <pc:sldMkLst>
          <pc:docMk/>
          <pc:sldMk cId="3291569366" sldId="335"/>
        </pc:sldMkLst>
        <pc:picChg chg="del">
          <ac:chgData name="Yoel Cerdas Villalobos" userId="c43c20ca-ad3b-4fcf-aaae-770cfce6c69a" providerId="ADAL" clId="{1A53BF44-F4ED-4A8C-BFDF-0C597D66E45F}" dt="2023-12-05T03:42:00.282" v="573" actId="478"/>
          <ac:picMkLst>
            <pc:docMk/>
            <pc:sldMk cId="3291569366" sldId="335"/>
            <ac:picMk id="9" creationId="{AB591CB1-484B-72FF-91A7-C220A159125B}"/>
          </ac:picMkLst>
        </pc:picChg>
        <pc:picChg chg="add mod">
          <ac:chgData name="Yoel Cerdas Villalobos" userId="c43c20ca-ad3b-4fcf-aaae-770cfce6c69a" providerId="ADAL" clId="{1A53BF44-F4ED-4A8C-BFDF-0C597D66E45F}" dt="2023-12-05T03:42:05.403" v="576" actId="14100"/>
          <ac:picMkLst>
            <pc:docMk/>
            <pc:sldMk cId="3291569366" sldId="335"/>
            <ac:picMk id="10" creationId="{7A62FA53-6BD0-CBBC-72F5-B12EA588D0A6}"/>
          </ac:picMkLst>
        </pc:picChg>
        <pc:picChg chg="add mod">
          <ac:chgData name="Yoel Cerdas Villalobos" userId="c43c20ca-ad3b-4fcf-aaae-770cfce6c69a" providerId="ADAL" clId="{1A53BF44-F4ED-4A8C-BFDF-0C597D66E45F}" dt="2023-12-05T03:42:28.759" v="580" actId="1076"/>
          <ac:picMkLst>
            <pc:docMk/>
            <pc:sldMk cId="3291569366" sldId="335"/>
            <ac:picMk id="13" creationId="{7B0A0727-7FB0-DE83-8797-C12FCFDFD07C}"/>
          </ac:picMkLst>
        </pc:picChg>
      </pc:sldChg>
      <pc:sldChg chg="addSp delSp modSp add mod">
        <pc:chgData name="Yoel Cerdas Villalobos" userId="c43c20ca-ad3b-4fcf-aaae-770cfce6c69a" providerId="ADAL" clId="{1A53BF44-F4ED-4A8C-BFDF-0C597D66E45F}" dt="2023-12-05T14:40:32.142" v="658" actId="21"/>
        <pc:sldMkLst>
          <pc:docMk/>
          <pc:sldMk cId="4047225542" sldId="336"/>
        </pc:sldMkLst>
        <pc:spChg chg="add mod">
          <ac:chgData name="Yoel Cerdas Villalobos" userId="c43c20ca-ad3b-4fcf-aaae-770cfce6c69a" providerId="ADAL" clId="{1A53BF44-F4ED-4A8C-BFDF-0C597D66E45F}" dt="2023-12-05T14:40:08.953" v="656" actId="1076"/>
          <ac:spMkLst>
            <pc:docMk/>
            <pc:sldMk cId="4047225542" sldId="336"/>
            <ac:spMk id="9" creationId="{73F8F00A-455A-36AB-6745-859ED36C0458}"/>
          </ac:spMkLst>
        </pc:spChg>
        <pc:spChg chg="mod">
          <ac:chgData name="Yoel Cerdas Villalobos" userId="c43c20ca-ad3b-4fcf-aaae-770cfce6c69a" providerId="ADAL" clId="{1A53BF44-F4ED-4A8C-BFDF-0C597D66E45F}" dt="2023-12-05T14:39:50.774" v="640" actId="20577"/>
          <ac:spMkLst>
            <pc:docMk/>
            <pc:sldMk cId="4047225542" sldId="336"/>
            <ac:spMk id="11" creationId="{70EEEB2F-2532-9400-33FE-7029E12E63C8}"/>
          </ac:spMkLst>
        </pc:spChg>
        <pc:picChg chg="del">
          <ac:chgData name="Yoel Cerdas Villalobos" userId="c43c20ca-ad3b-4fcf-aaae-770cfce6c69a" providerId="ADAL" clId="{1A53BF44-F4ED-4A8C-BFDF-0C597D66E45F}" dt="2023-12-05T14:39:52.284" v="641" actId="478"/>
          <ac:picMkLst>
            <pc:docMk/>
            <pc:sldMk cId="4047225542" sldId="336"/>
            <ac:picMk id="10" creationId="{7A62FA53-6BD0-CBBC-72F5-B12EA588D0A6}"/>
          </ac:picMkLst>
        </pc:picChg>
        <pc:picChg chg="del mod">
          <ac:chgData name="Yoel Cerdas Villalobos" userId="c43c20ca-ad3b-4fcf-aaae-770cfce6c69a" providerId="ADAL" clId="{1A53BF44-F4ED-4A8C-BFDF-0C597D66E45F}" dt="2023-12-05T14:40:32.142" v="658" actId="21"/>
          <ac:picMkLst>
            <pc:docMk/>
            <pc:sldMk cId="4047225542" sldId="336"/>
            <ac:picMk id="13" creationId="{7B0A0727-7FB0-DE83-8797-C12FCFDFD07C}"/>
          </ac:picMkLst>
        </pc:picChg>
      </pc:sldChg>
      <pc:sldChg chg="addSp delSp modSp add mod">
        <pc:chgData name="Yoel Cerdas Villalobos" userId="c43c20ca-ad3b-4fcf-aaae-770cfce6c69a" providerId="ADAL" clId="{1A53BF44-F4ED-4A8C-BFDF-0C597D66E45F}" dt="2023-12-06T19:02:46.235" v="664" actId="1076"/>
        <pc:sldMkLst>
          <pc:docMk/>
          <pc:sldMk cId="2809731561" sldId="337"/>
        </pc:sldMkLst>
        <pc:spChg chg="del">
          <ac:chgData name="Yoel Cerdas Villalobos" userId="c43c20ca-ad3b-4fcf-aaae-770cfce6c69a" providerId="ADAL" clId="{1A53BF44-F4ED-4A8C-BFDF-0C597D66E45F}" dt="2023-12-06T19:02:38.721" v="660" actId="478"/>
          <ac:spMkLst>
            <pc:docMk/>
            <pc:sldMk cId="2809731561" sldId="337"/>
            <ac:spMk id="11" creationId="{9634F61E-AC31-6E90-4706-52F5C782027E}"/>
          </ac:spMkLst>
        </pc:spChg>
        <pc:picChg chg="add mod">
          <ac:chgData name="Yoel Cerdas Villalobos" userId="c43c20ca-ad3b-4fcf-aaae-770cfce6c69a" providerId="ADAL" clId="{1A53BF44-F4ED-4A8C-BFDF-0C597D66E45F}" dt="2023-12-06T19:02:46.235" v="664" actId="1076"/>
          <ac:picMkLst>
            <pc:docMk/>
            <pc:sldMk cId="2809731561" sldId="337"/>
            <ac:picMk id="1026" creationId="{AF5C12F5-F80A-071E-8BD4-14695DD53923}"/>
          </ac:picMkLst>
        </pc:picChg>
      </pc:sldChg>
      <pc:sldMasterChg chg="del delSldLayout">
        <pc:chgData name="Yoel Cerdas Villalobos" userId="c43c20ca-ad3b-4fcf-aaae-770cfce6c69a" providerId="ADAL" clId="{1A53BF44-F4ED-4A8C-BFDF-0C597D66E45F}" dt="2023-12-05T03:42:59.824" v="593" actId="47"/>
        <pc:sldMasterMkLst>
          <pc:docMk/>
          <pc:sldMasterMk cId="1232646089" sldId="2147483666"/>
        </pc:sldMasterMkLst>
        <pc:sldLayoutChg chg="del">
          <pc:chgData name="Yoel Cerdas Villalobos" userId="c43c20ca-ad3b-4fcf-aaae-770cfce6c69a" providerId="ADAL" clId="{1A53BF44-F4ED-4A8C-BFDF-0C597D66E45F}" dt="2023-12-05T03:42:59.824" v="593" actId="47"/>
          <pc:sldLayoutMkLst>
            <pc:docMk/>
            <pc:sldMasterMk cId="1232646089" sldId="2147483666"/>
            <pc:sldLayoutMk cId="3104658233" sldId="2147483667"/>
          </pc:sldLayoutMkLst>
        </pc:sldLayoutChg>
        <pc:sldLayoutChg chg="del">
          <pc:chgData name="Yoel Cerdas Villalobos" userId="c43c20ca-ad3b-4fcf-aaae-770cfce6c69a" providerId="ADAL" clId="{1A53BF44-F4ED-4A8C-BFDF-0C597D66E45F}" dt="2023-12-05T03:42:59.824" v="593" actId="47"/>
          <pc:sldLayoutMkLst>
            <pc:docMk/>
            <pc:sldMasterMk cId="1232646089" sldId="2147483666"/>
            <pc:sldLayoutMk cId="747002771" sldId="2147483668"/>
          </pc:sldLayoutMkLst>
        </pc:sldLayoutChg>
        <pc:sldLayoutChg chg="del">
          <pc:chgData name="Yoel Cerdas Villalobos" userId="c43c20ca-ad3b-4fcf-aaae-770cfce6c69a" providerId="ADAL" clId="{1A53BF44-F4ED-4A8C-BFDF-0C597D66E45F}" dt="2023-12-05T03:42:59.824" v="593" actId="47"/>
          <pc:sldLayoutMkLst>
            <pc:docMk/>
            <pc:sldMasterMk cId="1232646089" sldId="2147483666"/>
            <pc:sldLayoutMk cId="114890929" sldId="2147483669"/>
          </pc:sldLayoutMkLst>
        </pc:sldLayoutChg>
        <pc:sldLayoutChg chg="del">
          <pc:chgData name="Yoel Cerdas Villalobos" userId="c43c20ca-ad3b-4fcf-aaae-770cfce6c69a" providerId="ADAL" clId="{1A53BF44-F4ED-4A8C-BFDF-0C597D66E45F}" dt="2023-12-05T03:42:59.824" v="593" actId="47"/>
          <pc:sldLayoutMkLst>
            <pc:docMk/>
            <pc:sldMasterMk cId="1232646089" sldId="2147483666"/>
            <pc:sldLayoutMk cId="2958748557" sldId="2147483670"/>
          </pc:sldLayoutMkLst>
        </pc:sldLayoutChg>
        <pc:sldLayoutChg chg="del">
          <pc:chgData name="Yoel Cerdas Villalobos" userId="c43c20ca-ad3b-4fcf-aaae-770cfce6c69a" providerId="ADAL" clId="{1A53BF44-F4ED-4A8C-BFDF-0C597D66E45F}" dt="2023-12-05T03:42:59.824" v="593" actId="47"/>
          <pc:sldLayoutMkLst>
            <pc:docMk/>
            <pc:sldMasterMk cId="1232646089" sldId="2147483666"/>
            <pc:sldLayoutMk cId="2568499602"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2DFB7F4-ACDD-49A7-A96B-AE5CB3146BAA}" type="datetimeFigureOut">
              <a:rPr lang="es-MX" smtClean="0"/>
              <a:t>06/12/2023</a:t>
            </a:fld>
            <a:endParaRPr lang="es-MX"/>
          </a:p>
        </p:txBody>
      </p:sp>
      <p:sp>
        <p:nvSpPr>
          <p:cNvPr id="4" name="Marcador de imagen de diapositiva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428D88C-63A2-4F00-A1E3-FC33A398FFD1}" type="slidenum">
              <a:rPr lang="es-MX" smtClean="0"/>
              <a:t>‹Nº›</a:t>
            </a:fld>
            <a:endParaRPr lang="es-MX"/>
          </a:p>
        </p:txBody>
      </p:sp>
    </p:spTree>
    <p:extLst>
      <p:ext uri="{BB962C8B-B14F-4D97-AF65-F5344CB8AC3E}">
        <p14:creationId xmlns:p14="http://schemas.microsoft.com/office/powerpoint/2010/main" val="40683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428D88C-63A2-4F00-A1E3-FC33A398FFD1}" type="slidenum">
              <a:rPr lang="es-MX" smtClean="0"/>
              <a:t>13</a:t>
            </a:fld>
            <a:endParaRPr lang="es-MX"/>
          </a:p>
        </p:txBody>
      </p:sp>
    </p:spTree>
    <p:extLst>
      <p:ext uri="{BB962C8B-B14F-4D97-AF65-F5344CB8AC3E}">
        <p14:creationId xmlns:p14="http://schemas.microsoft.com/office/powerpoint/2010/main" val="185895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0D0D"/>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85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0D0D"/>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0D0D"/>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31720"/>
          </a:solidFill>
        </p:spPr>
        <p:txBody>
          <a:bodyPr wrap="square" lIns="0" tIns="0" rIns="0" bIns="0" rtlCol="0"/>
          <a:lstStyle/>
          <a:p>
            <a:endParaRPr/>
          </a:p>
        </p:txBody>
      </p:sp>
      <p:sp>
        <p:nvSpPr>
          <p:cNvPr id="2" name="Holder 2"/>
          <p:cNvSpPr>
            <a:spLocks noGrp="1"/>
          </p:cNvSpPr>
          <p:nvPr>
            <p:ph type="title"/>
          </p:nvPr>
        </p:nvSpPr>
        <p:spPr>
          <a:xfrm>
            <a:off x="209674" y="194686"/>
            <a:ext cx="17868651" cy="639444"/>
          </a:xfrm>
          <a:prstGeom prst="rect">
            <a:avLst/>
          </a:prstGeom>
        </p:spPr>
        <p:txBody>
          <a:bodyPr wrap="square" lIns="0" tIns="0" rIns="0" bIns="0">
            <a:spAutoFit/>
          </a:bodyPr>
          <a:lstStyle>
            <a:lvl1pPr>
              <a:defRPr sz="4000" b="0" i="0">
                <a:solidFill>
                  <a:srgbClr val="0D0D0D"/>
                </a:solidFill>
                <a:latin typeface="Verdana"/>
                <a:cs typeface="Verdana"/>
              </a:defRPr>
            </a:lvl1pPr>
          </a:lstStyle>
          <a:p>
            <a:endParaRPr/>
          </a:p>
        </p:txBody>
      </p:sp>
      <p:sp>
        <p:nvSpPr>
          <p:cNvPr id="3" name="Holder 3"/>
          <p:cNvSpPr>
            <a:spLocks noGrp="1"/>
          </p:cNvSpPr>
          <p:nvPr>
            <p:ph type="body" idx="1"/>
          </p:nvPr>
        </p:nvSpPr>
        <p:spPr>
          <a:xfrm>
            <a:off x="771480" y="4774171"/>
            <a:ext cx="16745039" cy="2254250"/>
          </a:xfrm>
          <a:prstGeom prst="rect">
            <a:avLst/>
          </a:prstGeom>
        </p:spPr>
        <p:txBody>
          <a:bodyPr wrap="square" lIns="0" tIns="0" rIns="0" bIns="0">
            <a:spAutoFit/>
          </a:bodyPr>
          <a:lstStyle>
            <a:lvl1pPr>
              <a:defRPr sz="385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0" y="0"/>
              <a:ext cx="18288000" cy="10287000"/>
            </a:xfrm>
            <a:custGeom>
              <a:avLst/>
              <a:gdLst/>
              <a:ahLst/>
              <a:cxnLst/>
              <a:rect l="l" t="t" r="r" b="b"/>
              <a:pathLst>
                <a:path w="18288000" h="10287000">
                  <a:moveTo>
                    <a:pt x="18288000" y="10287000"/>
                  </a:moveTo>
                  <a:lnTo>
                    <a:pt x="0" y="10287000"/>
                  </a:lnTo>
                  <a:lnTo>
                    <a:pt x="0" y="0"/>
                  </a:lnTo>
                  <a:lnTo>
                    <a:pt x="9379019" y="0"/>
                  </a:lnTo>
                  <a:lnTo>
                    <a:pt x="18288000" y="8908981"/>
                  </a:lnTo>
                  <a:lnTo>
                    <a:pt x="18288000" y="10287000"/>
                  </a:lnTo>
                  <a:close/>
                </a:path>
              </a:pathLst>
            </a:custGeom>
            <a:solidFill>
              <a:srgbClr val="031720">
                <a:alpha val="89799"/>
              </a:srgbClr>
            </a:solidFill>
          </p:spPr>
          <p:txBody>
            <a:bodyPr wrap="square" lIns="0" tIns="0" rIns="0" bIns="0" rtlCol="0"/>
            <a:lstStyle/>
            <a:p>
              <a:endParaRPr/>
            </a:p>
          </p:txBody>
        </p:sp>
        <p:sp>
          <p:nvSpPr>
            <p:cNvPr id="5" name="object 5"/>
            <p:cNvSpPr/>
            <p:nvPr/>
          </p:nvSpPr>
          <p:spPr>
            <a:xfrm>
              <a:off x="8138884" y="11"/>
              <a:ext cx="10149205" cy="10287000"/>
            </a:xfrm>
            <a:custGeom>
              <a:avLst/>
              <a:gdLst/>
              <a:ahLst/>
              <a:cxnLst/>
              <a:rect l="l" t="t" r="r" b="b"/>
              <a:pathLst>
                <a:path w="10149205" h="10287000">
                  <a:moveTo>
                    <a:pt x="3784625" y="3703802"/>
                  </a:moveTo>
                  <a:lnTo>
                    <a:pt x="80810" y="0"/>
                  </a:lnTo>
                  <a:lnTo>
                    <a:pt x="0" y="0"/>
                  </a:lnTo>
                  <a:lnTo>
                    <a:pt x="3744214" y="3744214"/>
                  </a:lnTo>
                  <a:lnTo>
                    <a:pt x="3784625" y="3703802"/>
                  </a:lnTo>
                  <a:close/>
                </a:path>
                <a:path w="10149205" h="10287000">
                  <a:moveTo>
                    <a:pt x="10149103" y="7856448"/>
                  </a:moveTo>
                  <a:lnTo>
                    <a:pt x="9072842" y="6780174"/>
                  </a:lnTo>
                  <a:lnTo>
                    <a:pt x="6093574" y="9759442"/>
                  </a:lnTo>
                  <a:lnTo>
                    <a:pt x="5566029" y="10286987"/>
                  </a:lnTo>
                  <a:lnTo>
                    <a:pt x="10149103" y="10286987"/>
                  </a:lnTo>
                  <a:lnTo>
                    <a:pt x="10149103" y="7856448"/>
                  </a:lnTo>
                  <a:close/>
                </a:path>
              </a:pathLst>
            </a:custGeom>
            <a:solidFill>
              <a:srgbClr val="F7FAFD"/>
            </a:solidFill>
          </p:spPr>
          <p:txBody>
            <a:bodyPr wrap="square" lIns="0" tIns="0" rIns="0" bIns="0" rtlCol="0"/>
            <a:lstStyle/>
            <a:p>
              <a:endParaRPr/>
            </a:p>
          </p:txBody>
        </p:sp>
        <p:pic>
          <p:nvPicPr>
            <p:cNvPr id="6" name="object 6"/>
            <p:cNvPicPr/>
            <p:nvPr/>
          </p:nvPicPr>
          <p:blipFill>
            <a:blip r:embed="rId3" cstate="print"/>
            <a:stretch>
              <a:fillRect/>
            </a:stretch>
          </p:blipFill>
          <p:spPr>
            <a:xfrm>
              <a:off x="347891" y="445907"/>
              <a:ext cx="1962149" cy="1123949"/>
            </a:xfrm>
            <a:prstGeom prst="rect">
              <a:avLst/>
            </a:prstGeom>
          </p:spPr>
        </p:pic>
        <p:pic>
          <p:nvPicPr>
            <p:cNvPr id="7" name="object 7"/>
            <p:cNvPicPr/>
            <p:nvPr/>
          </p:nvPicPr>
          <p:blipFill>
            <a:blip r:embed="rId4" cstate="print"/>
            <a:stretch>
              <a:fillRect/>
            </a:stretch>
          </p:blipFill>
          <p:spPr>
            <a:xfrm>
              <a:off x="15087370" y="8933162"/>
              <a:ext cx="3038474" cy="1209674"/>
            </a:xfrm>
            <a:prstGeom prst="rect">
              <a:avLst/>
            </a:prstGeom>
          </p:spPr>
        </p:pic>
      </p:grpSp>
      <p:sp>
        <p:nvSpPr>
          <p:cNvPr id="8" name="object 8"/>
          <p:cNvSpPr txBox="1">
            <a:spLocks noGrp="1"/>
          </p:cNvSpPr>
          <p:nvPr>
            <p:ph type="title"/>
          </p:nvPr>
        </p:nvSpPr>
        <p:spPr>
          <a:xfrm>
            <a:off x="551382" y="4950068"/>
            <a:ext cx="12647295" cy="4540987"/>
          </a:xfrm>
          <a:prstGeom prst="rect">
            <a:avLst/>
          </a:prstGeom>
        </p:spPr>
        <p:txBody>
          <a:bodyPr vert="horz" wrap="square" lIns="0" tIns="16510" rIns="0" bIns="0" rtlCol="0">
            <a:spAutoFit/>
          </a:bodyPr>
          <a:lstStyle/>
          <a:p>
            <a:pPr marL="12700" algn="ctr">
              <a:lnSpc>
                <a:spcPct val="100000"/>
              </a:lnSpc>
              <a:spcBef>
                <a:spcPts val="130"/>
              </a:spcBef>
            </a:pPr>
            <a:r>
              <a:rPr lang="es-MX" sz="9800" spc="420" dirty="0">
                <a:solidFill>
                  <a:srgbClr val="FFFFFF"/>
                </a:solidFill>
              </a:rPr>
              <a:t>Fundamentos de la Arquitectura Hexagonal</a:t>
            </a:r>
            <a:endParaRPr lang="es-MX" sz="9800" dirty="0"/>
          </a:p>
        </p:txBody>
      </p:sp>
      <p:pic>
        <p:nvPicPr>
          <p:cNvPr id="9" name="object 9"/>
          <p:cNvPicPr/>
          <p:nvPr/>
        </p:nvPicPr>
        <p:blipFill>
          <a:blip r:embed="rId5" cstate="print"/>
          <a:stretch>
            <a:fillRect/>
          </a:stretch>
        </p:blipFill>
        <p:spPr>
          <a:xfrm>
            <a:off x="347891" y="1826287"/>
            <a:ext cx="3457574" cy="876299"/>
          </a:xfrm>
          <a:prstGeom prst="rect">
            <a:avLst/>
          </a:prstGeom>
        </p:spPr>
      </p:pic>
      <p:sp>
        <p:nvSpPr>
          <p:cNvPr id="10" name="Rectángulo 9">
            <a:extLst>
              <a:ext uri="{FF2B5EF4-FFF2-40B4-BE49-F238E27FC236}">
                <a16:creationId xmlns:a16="http://schemas.microsoft.com/office/drawing/2014/main" id="{B6EA6B5D-0277-A425-AAC1-C74B80F5CA2A}"/>
              </a:ext>
            </a:extLst>
          </p:cNvPr>
          <p:cNvSpPr/>
          <p:nvPr/>
        </p:nvSpPr>
        <p:spPr>
          <a:xfrm>
            <a:off x="16383000" y="8933162"/>
            <a:ext cx="1742844" cy="12096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1309974"/>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a:solidFill>
                  <a:srgbClr val="FFFFFF"/>
                </a:solidFill>
              </a:rPr>
              <a:t>Hexagonal </a:t>
            </a:r>
            <a:r>
              <a:rPr lang="es-MX" sz="4500" spc="5" dirty="0" err="1">
                <a:solidFill>
                  <a:srgbClr val="FFFFFF"/>
                </a:solidFill>
              </a:rPr>
              <a:t>Architecture</a:t>
            </a:r>
            <a:r>
              <a:rPr lang="es-MX" sz="4500" spc="5" dirty="0">
                <a:solidFill>
                  <a:srgbClr val="FFFFFF"/>
                </a:solidFill>
              </a:rPr>
              <a:t> (Arquitectura Hexagonal)</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pic>
        <p:nvPicPr>
          <p:cNvPr id="1026" name="Picture 2" descr="Arquitectura Hexagonal. O el patrón puertos y adaptadores | by Edu Salguero  | Medium">
            <a:extLst>
              <a:ext uri="{FF2B5EF4-FFF2-40B4-BE49-F238E27FC236}">
                <a16:creationId xmlns:a16="http://schemas.microsoft.com/office/drawing/2014/main" id="{AF5C12F5-F80A-071E-8BD4-14695DD53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118518"/>
            <a:ext cx="12344399" cy="916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3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Onion</a:t>
            </a:r>
            <a:r>
              <a:rPr lang="es-MX" sz="4500" spc="5" dirty="0">
                <a:solidFill>
                  <a:srgbClr val="FFFFFF"/>
                </a:solidFill>
              </a:rPr>
              <a:t> </a:t>
            </a:r>
            <a:r>
              <a:rPr lang="es-MX" sz="4500" spc="5" dirty="0" err="1">
                <a:solidFill>
                  <a:srgbClr val="FFFFFF"/>
                </a:solidFill>
              </a:rPr>
              <a:t>Architecture</a:t>
            </a:r>
            <a:r>
              <a:rPr lang="es-MX" sz="4500" spc="5" dirty="0">
                <a:solidFill>
                  <a:srgbClr val="FFFFFF"/>
                </a:solidFill>
              </a:rPr>
              <a:t> Ejemplo ASP </a:t>
            </a:r>
            <a:r>
              <a:rPr lang="es-MX" sz="4500" spc="5" dirty="0" err="1">
                <a:solidFill>
                  <a:srgbClr val="FFFFFF"/>
                </a:solidFill>
              </a:rPr>
              <a:t>.net</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pic>
        <p:nvPicPr>
          <p:cNvPr id="8" name="Imagen 7">
            <a:extLst>
              <a:ext uri="{FF2B5EF4-FFF2-40B4-BE49-F238E27FC236}">
                <a16:creationId xmlns:a16="http://schemas.microsoft.com/office/drawing/2014/main" id="{BAFFBBE1-85BE-3534-B7F0-034415400299}"/>
              </a:ext>
            </a:extLst>
          </p:cNvPr>
          <p:cNvPicPr>
            <a:picLocks noChangeAspect="1"/>
          </p:cNvPicPr>
          <p:nvPr/>
        </p:nvPicPr>
        <p:blipFill>
          <a:blip r:embed="rId3"/>
          <a:stretch>
            <a:fillRect/>
          </a:stretch>
        </p:blipFill>
        <p:spPr>
          <a:xfrm>
            <a:off x="5421213" y="1452881"/>
            <a:ext cx="7773418" cy="8575589"/>
          </a:xfrm>
          <a:prstGeom prst="rect">
            <a:avLst/>
          </a:prstGeom>
        </p:spPr>
      </p:pic>
    </p:spTree>
    <p:extLst>
      <p:ext uri="{BB962C8B-B14F-4D97-AF65-F5344CB8AC3E}">
        <p14:creationId xmlns:p14="http://schemas.microsoft.com/office/powerpoint/2010/main" val="145879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8562E-5D64-410F-4E98-14A2F6A52045}"/>
              </a:ext>
            </a:extLst>
          </p:cNvPr>
          <p:cNvSpPr>
            <a:spLocks noGrp="1"/>
          </p:cNvSpPr>
          <p:nvPr>
            <p:ph type="title"/>
          </p:nvPr>
        </p:nvSpPr>
        <p:spPr>
          <a:xfrm>
            <a:off x="-1323083" y="241095"/>
            <a:ext cx="17868651" cy="923330"/>
          </a:xfrm>
        </p:spPr>
        <p:txBody>
          <a:bodyPr/>
          <a:lstStyle/>
          <a:p>
            <a:pPr algn="ctr"/>
            <a:r>
              <a:rPr lang="es-MX" sz="6000" dirty="0">
                <a:solidFill>
                  <a:schemeClr val="bg1"/>
                </a:solidFill>
                <a:latin typeface="Söhne"/>
              </a:rPr>
              <a:t>Características</a:t>
            </a:r>
            <a:endParaRPr lang="es-MX" sz="6000" dirty="0">
              <a:solidFill>
                <a:schemeClr val="bg1"/>
              </a:solidFill>
            </a:endParaRPr>
          </a:p>
        </p:txBody>
      </p:sp>
      <p:grpSp>
        <p:nvGrpSpPr>
          <p:cNvPr id="4" name="object 2">
            <a:extLst>
              <a:ext uri="{FF2B5EF4-FFF2-40B4-BE49-F238E27FC236}">
                <a16:creationId xmlns:a16="http://schemas.microsoft.com/office/drawing/2014/main" id="{A660BC05-9415-3D5C-26A5-A33006F18123}"/>
              </a:ext>
            </a:extLst>
          </p:cNvPr>
          <p:cNvGrpSpPr/>
          <p:nvPr/>
        </p:nvGrpSpPr>
        <p:grpSpPr>
          <a:xfrm>
            <a:off x="13519584" y="-8955"/>
            <a:ext cx="4801870" cy="2906395"/>
            <a:chOff x="13486539" y="1"/>
            <a:chExt cx="4801870" cy="2906395"/>
          </a:xfrm>
        </p:grpSpPr>
        <p:sp>
          <p:nvSpPr>
            <p:cNvPr id="5" name="object 3">
              <a:extLst>
                <a:ext uri="{FF2B5EF4-FFF2-40B4-BE49-F238E27FC236}">
                  <a16:creationId xmlns:a16="http://schemas.microsoft.com/office/drawing/2014/main" id="{0CA5214E-6D4E-CC9C-A805-1395D0B33DDE}"/>
                </a:ext>
              </a:extLst>
            </p:cNvPr>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6" name="object 4">
              <a:extLst>
                <a:ext uri="{FF2B5EF4-FFF2-40B4-BE49-F238E27FC236}">
                  <a16:creationId xmlns:a16="http://schemas.microsoft.com/office/drawing/2014/main" id="{F38956F5-4C73-CB5B-77C3-4FCE85A6BB43}"/>
                </a:ext>
              </a:extLst>
            </p:cNvPr>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pic>
        <p:nvPicPr>
          <p:cNvPr id="7" name="object 10">
            <a:extLst>
              <a:ext uri="{FF2B5EF4-FFF2-40B4-BE49-F238E27FC236}">
                <a16:creationId xmlns:a16="http://schemas.microsoft.com/office/drawing/2014/main" id="{30AE093E-CB20-6CCF-8694-C6544016526F}"/>
              </a:ext>
            </a:extLst>
          </p:cNvPr>
          <p:cNvPicPr/>
          <p:nvPr/>
        </p:nvPicPr>
        <p:blipFill>
          <a:blip r:embed="rId2" cstate="print"/>
          <a:stretch>
            <a:fillRect/>
          </a:stretch>
        </p:blipFill>
        <p:spPr>
          <a:xfrm>
            <a:off x="16577163" y="243211"/>
            <a:ext cx="1362074" cy="781049"/>
          </a:xfrm>
          <a:prstGeom prst="rect">
            <a:avLst/>
          </a:prstGeom>
        </p:spPr>
      </p:pic>
      <p:graphicFrame>
        <p:nvGraphicFramePr>
          <p:cNvPr id="10" name="Tabla 9">
            <a:extLst>
              <a:ext uri="{FF2B5EF4-FFF2-40B4-BE49-F238E27FC236}">
                <a16:creationId xmlns:a16="http://schemas.microsoft.com/office/drawing/2014/main" id="{F012FEDB-32F9-7B3D-6112-B38776863D7B}"/>
              </a:ext>
            </a:extLst>
          </p:cNvPr>
          <p:cNvGraphicFramePr>
            <a:graphicFrameLocks noGrp="1"/>
          </p:cNvGraphicFramePr>
          <p:nvPr>
            <p:extLst>
              <p:ext uri="{D42A27DB-BD31-4B8C-83A1-F6EECF244321}">
                <p14:modId xmlns:p14="http://schemas.microsoft.com/office/powerpoint/2010/main" val="4068891270"/>
              </p:ext>
            </p:extLst>
          </p:nvPr>
        </p:nvGraphicFramePr>
        <p:xfrm>
          <a:off x="990600" y="1164425"/>
          <a:ext cx="16459200" cy="8891275"/>
        </p:xfrm>
        <a:graphic>
          <a:graphicData uri="http://schemas.openxmlformats.org/drawingml/2006/table">
            <a:tbl>
              <a:tblPr/>
              <a:tblGrid>
                <a:gridCol w="4114800">
                  <a:extLst>
                    <a:ext uri="{9D8B030D-6E8A-4147-A177-3AD203B41FA5}">
                      <a16:colId xmlns:a16="http://schemas.microsoft.com/office/drawing/2014/main" val="4204943782"/>
                    </a:ext>
                  </a:extLst>
                </a:gridCol>
                <a:gridCol w="4114800">
                  <a:extLst>
                    <a:ext uri="{9D8B030D-6E8A-4147-A177-3AD203B41FA5}">
                      <a16:colId xmlns:a16="http://schemas.microsoft.com/office/drawing/2014/main" val="2282764552"/>
                    </a:ext>
                  </a:extLst>
                </a:gridCol>
                <a:gridCol w="4114800">
                  <a:extLst>
                    <a:ext uri="{9D8B030D-6E8A-4147-A177-3AD203B41FA5}">
                      <a16:colId xmlns:a16="http://schemas.microsoft.com/office/drawing/2014/main" val="590359597"/>
                    </a:ext>
                  </a:extLst>
                </a:gridCol>
                <a:gridCol w="4114800">
                  <a:extLst>
                    <a:ext uri="{9D8B030D-6E8A-4147-A177-3AD203B41FA5}">
                      <a16:colId xmlns:a16="http://schemas.microsoft.com/office/drawing/2014/main" val="4220231257"/>
                    </a:ext>
                  </a:extLst>
                </a:gridCol>
              </a:tblGrid>
              <a:tr h="390068">
                <a:tc>
                  <a:txBody>
                    <a:bodyPr/>
                    <a:lstStyle/>
                    <a:p>
                      <a:pPr fontAlgn="b"/>
                      <a:r>
                        <a:rPr lang="es-MX" sz="2400" b="1">
                          <a:solidFill>
                            <a:schemeClr val="bg1"/>
                          </a:solidFill>
                          <a:effectLst/>
                        </a:rPr>
                        <a:t>Característica</a:t>
                      </a:r>
                    </a:p>
                  </a:txBody>
                  <a:tcPr marL="13339" marR="13339" marT="6669" marB="666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s-MX" sz="2400" b="1">
                          <a:solidFill>
                            <a:schemeClr val="bg1"/>
                          </a:solidFill>
                          <a:effectLst/>
                        </a:rPr>
                        <a:t>Arquitectura Onion</a:t>
                      </a:r>
                    </a:p>
                  </a:txBody>
                  <a:tcPr marL="13339" marR="13339" marT="6669" marB="666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s-MX" sz="2400" b="1">
                          <a:solidFill>
                            <a:schemeClr val="bg1"/>
                          </a:solidFill>
                          <a:effectLst/>
                        </a:rPr>
                        <a:t>Arquitectura Hexagonal</a:t>
                      </a:r>
                    </a:p>
                  </a:txBody>
                  <a:tcPr marL="13339" marR="13339" marT="6669" marB="666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s-MX" sz="2400" b="1">
                          <a:solidFill>
                            <a:schemeClr val="bg1"/>
                          </a:solidFill>
                          <a:effectLst/>
                        </a:rPr>
                        <a:t>Arquitectura Clean</a:t>
                      </a:r>
                    </a:p>
                  </a:txBody>
                  <a:tcPr marL="13339" marR="13339" marT="6669" marB="6669"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771757201"/>
                  </a:ext>
                </a:extLst>
              </a:tr>
              <a:tr h="766412">
                <a:tc>
                  <a:txBody>
                    <a:bodyPr/>
                    <a:lstStyle/>
                    <a:p>
                      <a:pPr fontAlgn="base"/>
                      <a:r>
                        <a:rPr lang="es-MX" sz="2400">
                          <a:solidFill>
                            <a:schemeClr val="bg1"/>
                          </a:solidFill>
                          <a:effectLst/>
                        </a:rPr>
                        <a:t>Enfoque principal</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Separación de capas concéntricas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Centrada en puertos y adaptadores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Basada en principios y reglas de diseño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56040512"/>
                  </a:ext>
                </a:extLst>
              </a:tr>
              <a:tr h="801214">
                <a:tc>
                  <a:txBody>
                    <a:bodyPr/>
                    <a:lstStyle/>
                    <a:p>
                      <a:pPr fontAlgn="base"/>
                      <a:r>
                        <a:rPr lang="es-MX" sz="2400" dirty="0">
                          <a:solidFill>
                            <a:schemeClr val="bg1"/>
                          </a:solidFill>
                          <a:effectLst/>
                        </a:rPr>
                        <a:t>Núcleo del sistema</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Capa de dominio en el centro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Hexágono interno centrado en la lógica de negocio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Capa de dominio independiente y pura</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13197203"/>
                  </a:ext>
                </a:extLst>
              </a:tr>
              <a:tr h="1101671">
                <a:tc>
                  <a:txBody>
                    <a:bodyPr/>
                    <a:lstStyle/>
                    <a:p>
                      <a:pPr fontAlgn="base"/>
                      <a:r>
                        <a:rPr lang="es-MX" sz="2400">
                          <a:solidFill>
                            <a:schemeClr val="bg1"/>
                          </a:solidFill>
                          <a:effectLst/>
                        </a:rPr>
                        <a:t>Capas principales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Capa de Dominio, Aplicación, Infraestructura</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dirty="0">
                          <a:solidFill>
                            <a:schemeClr val="bg1"/>
                          </a:solidFill>
                          <a:effectLst/>
                        </a:rPr>
                        <a:t>Núcleo de la aplicación, Puertos, Adaptadores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Capa de dominio, Capas de Presentación e Infraestructura</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92786889"/>
                  </a:ext>
                </a:extLst>
              </a:tr>
              <a:tr h="1142756">
                <a:tc>
                  <a:txBody>
                    <a:bodyPr/>
                    <a:lstStyle/>
                    <a:p>
                      <a:pPr fontAlgn="base"/>
                      <a:r>
                        <a:rPr lang="es-MX" sz="2400">
                          <a:solidFill>
                            <a:schemeClr val="bg1"/>
                          </a:solidFill>
                          <a:effectLst/>
                        </a:rPr>
                        <a:t>Dependencias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Capas internas no dependen de las externas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Núcleo interactúa a través de puertos independientes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Reglas de negocio independientes de detalles externos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50389034"/>
                  </a:ext>
                </a:extLst>
              </a:tr>
              <a:tr h="1142756">
                <a:tc>
                  <a:txBody>
                    <a:bodyPr/>
                    <a:lstStyle/>
                    <a:p>
                      <a:pPr fontAlgn="base"/>
                      <a:r>
                        <a:rPr lang="es-MX" sz="2400">
                          <a:solidFill>
                            <a:schemeClr val="bg1"/>
                          </a:solidFill>
                          <a:effectLst/>
                        </a:rPr>
                        <a:t>Pruebas unitarias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Facilitadas por la separación de capas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Facilitadas por los puertos y la independencia de implementación</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Simplificadas al aislar la lógica de negocio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3982355"/>
                  </a:ext>
                </a:extLst>
              </a:tr>
              <a:tr h="801214">
                <a:tc>
                  <a:txBody>
                    <a:bodyPr/>
                    <a:lstStyle/>
                    <a:p>
                      <a:pPr fontAlgn="base"/>
                      <a:r>
                        <a:rPr lang="es-MX" sz="2400">
                          <a:solidFill>
                            <a:schemeClr val="bg1"/>
                          </a:solidFill>
                          <a:effectLst/>
                        </a:rPr>
                        <a:t>Flexibilidad</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Cambio de componentes con menor impacto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Facilidad para sustituir adaptadores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Facilidad para cambios sin afectar lógica de negocio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37685959"/>
                  </a:ext>
                </a:extLst>
              </a:tr>
              <a:tr h="1142756">
                <a:tc>
                  <a:txBody>
                    <a:bodyPr/>
                    <a:lstStyle/>
                    <a:p>
                      <a:pPr fontAlgn="base"/>
                      <a:r>
                        <a:rPr lang="es-MX" sz="2400">
                          <a:solidFill>
                            <a:schemeClr val="bg1"/>
                          </a:solidFill>
                          <a:effectLst/>
                        </a:rPr>
                        <a:t>Independencia tecnológica</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Reducción de dependencia de tecnologías externas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Desacoplamiento de lógica del dominio de detalles de implementación</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Reducción de dependencia de frameworks y tecnologías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04645086"/>
                  </a:ext>
                </a:extLst>
              </a:tr>
              <a:tr h="801214">
                <a:tc>
                  <a:txBody>
                    <a:bodyPr/>
                    <a:lstStyle/>
                    <a:p>
                      <a:pPr fontAlgn="base"/>
                      <a:r>
                        <a:rPr lang="es-MX" sz="2400">
                          <a:solidFill>
                            <a:schemeClr val="bg1"/>
                          </a:solidFill>
                          <a:effectLst/>
                        </a:rPr>
                        <a:t>Modularidad y escalabilidad</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Promueve la reutilización y mantenimiento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Facilita el mantenimiento y evolución</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Fomenta la estructura modular y evitable</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400976429"/>
                  </a:ext>
                </a:extLst>
              </a:tr>
              <a:tr h="801214">
                <a:tc>
                  <a:txBody>
                    <a:bodyPr/>
                    <a:lstStyle/>
                    <a:p>
                      <a:pPr fontAlgn="base"/>
                      <a:r>
                        <a:rPr lang="es-MX" sz="2400">
                          <a:solidFill>
                            <a:schemeClr val="bg1"/>
                          </a:solidFill>
                          <a:effectLst/>
                        </a:rPr>
                        <a:t>Enfoque en reglas de negocio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s-MX" sz="2400" dirty="0">
                          <a:solidFill>
                            <a:schemeClr val="bg1"/>
                          </a:solidFill>
                          <a:effectLst/>
                        </a:rPr>
                        <a:t>No depende de detalles de implementación</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s-MX" sz="2400">
                          <a:solidFill>
                            <a:schemeClr val="bg1"/>
                          </a:solidFill>
                          <a:effectLst/>
                        </a:rPr>
                        <a:t>Interacción a través de interfaces bien definidas</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s-MX" sz="2400" dirty="0">
                          <a:solidFill>
                            <a:schemeClr val="bg1"/>
                          </a:solidFill>
                          <a:effectLst/>
                        </a:rPr>
                        <a:t>Enfatiza la independencia de la lógica de negocio</a:t>
                      </a:r>
                    </a:p>
                  </a:txBody>
                  <a:tcPr marL="13339" marR="13339" marT="6669" marB="6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923495629"/>
                  </a:ext>
                </a:extLst>
              </a:tr>
            </a:tbl>
          </a:graphicData>
        </a:graphic>
      </p:graphicFrame>
    </p:spTree>
    <p:extLst>
      <p:ext uri="{BB962C8B-B14F-4D97-AF65-F5344CB8AC3E}">
        <p14:creationId xmlns:p14="http://schemas.microsoft.com/office/powerpoint/2010/main" val="252100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8562E-5D64-410F-4E98-14A2F6A52045}"/>
              </a:ext>
            </a:extLst>
          </p:cNvPr>
          <p:cNvSpPr>
            <a:spLocks noGrp="1"/>
          </p:cNvSpPr>
          <p:nvPr>
            <p:ph type="title"/>
          </p:nvPr>
        </p:nvSpPr>
        <p:spPr>
          <a:xfrm>
            <a:off x="-1323083" y="241095"/>
            <a:ext cx="17868651" cy="923330"/>
          </a:xfrm>
        </p:spPr>
        <p:txBody>
          <a:bodyPr/>
          <a:lstStyle/>
          <a:p>
            <a:pPr algn="ctr"/>
            <a:r>
              <a:rPr lang="es-MX" sz="6000" dirty="0">
                <a:solidFill>
                  <a:schemeClr val="bg1"/>
                </a:solidFill>
                <a:latin typeface="Söhne"/>
              </a:rPr>
              <a:t>E</a:t>
            </a:r>
            <a:r>
              <a:rPr lang="es-MX" sz="6000" b="0" i="0" dirty="0">
                <a:solidFill>
                  <a:schemeClr val="bg1"/>
                </a:solidFill>
                <a:effectLst/>
                <a:latin typeface="Söhne"/>
              </a:rPr>
              <a:t>volución de la arquitectura de software</a:t>
            </a:r>
            <a:endParaRPr lang="es-MX" sz="6000" dirty="0">
              <a:solidFill>
                <a:schemeClr val="bg1"/>
              </a:solidFill>
            </a:endParaRPr>
          </a:p>
        </p:txBody>
      </p:sp>
      <p:sp>
        <p:nvSpPr>
          <p:cNvPr id="3" name="Marcador de texto 2">
            <a:extLst>
              <a:ext uri="{FF2B5EF4-FFF2-40B4-BE49-F238E27FC236}">
                <a16:creationId xmlns:a16="http://schemas.microsoft.com/office/drawing/2014/main" id="{96EB5798-A3D4-74F0-AD4D-224FC9C3651C}"/>
              </a:ext>
            </a:extLst>
          </p:cNvPr>
          <p:cNvSpPr>
            <a:spLocks noGrp="1"/>
          </p:cNvSpPr>
          <p:nvPr>
            <p:ph type="body" idx="1"/>
          </p:nvPr>
        </p:nvSpPr>
        <p:spPr>
          <a:xfrm>
            <a:off x="771480" y="1380386"/>
            <a:ext cx="15382920" cy="7240444"/>
          </a:xfrm>
        </p:spPr>
        <p:txBody>
          <a:bodyPr/>
          <a:lstStyle/>
          <a:p>
            <a:pPr algn="l"/>
            <a:r>
              <a:rPr lang="es-MX" sz="4800" b="1" i="0" dirty="0">
                <a:effectLst/>
                <a:latin typeface="Söhne"/>
              </a:rPr>
              <a:t>La arquitectura hexagonal, también conocida como "puertos y adaptadores", fue presentada por primera vez por </a:t>
            </a:r>
            <a:r>
              <a:rPr lang="es-MX" sz="4800" b="1" i="0" dirty="0" err="1">
                <a:effectLst/>
                <a:latin typeface="Söhne"/>
              </a:rPr>
              <a:t>Alistair</a:t>
            </a:r>
            <a:r>
              <a:rPr lang="es-MX" sz="4800" b="1" i="0" dirty="0">
                <a:effectLst/>
                <a:latin typeface="Söhne"/>
              </a:rPr>
              <a:t> Cockburn en 2005 en su artículo "Hexagonal </a:t>
            </a:r>
            <a:r>
              <a:rPr lang="es-MX" sz="4800" b="1" i="0" dirty="0" err="1">
                <a:effectLst/>
                <a:latin typeface="Söhne"/>
              </a:rPr>
              <a:t>Architecture</a:t>
            </a:r>
            <a:r>
              <a:rPr lang="es-MX" sz="4800" b="1" i="0" dirty="0">
                <a:effectLst/>
                <a:latin typeface="Söhne"/>
              </a:rPr>
              <a:t>". Cockburn es un reconocido experto en metodologías ágiles y un influyente en el mundo del desarrollo de software. </a:t>
            </a:r>
          </a:p>
          <a:p>
            <a:pPr algn="l"/>
            <a:endParaRPr lang="es-MX" sz="4800" b="1" dirty="0">
              <a:latin typeface="Söhne"/>
            </a:endParaRPr>
          </a:p>
          <a:p>
            <a:pPr algn="l"/>
            <a:r>
              <a:rPr lang="es-MX" sz="4800" b="1" i="0" dirty="0">
                <a:effectLst/>
                <a:latin typeface="Söhne"/>
              </a:rPr>
              <a:t>La idea principal era separar la lógica de negocio de los detalles de implementación externos, como bases de datos, interfaces de usuario, servicios externos, etc.</a:t>
            </a:r>
          </a:p>
          <a:p>
            <a:pPr algn="l"/>
            <a:endParaRPr lang="es-MX" dirty="0"/>
          </a:p>
        </p:txBody>
      </p:sp>
      <p:grpSp>
        <p:nvGrpSpPr>
          <p:cNvPr id="4" name="object 2">
            <a:extLst>
              <a:ext uri="{FF2B5EF4-FFF2-40B4-BE49-F238E27FC236}">
                <a16:creationId xmlns:a16="http://schemas.microsoft.com/office/drawing/2014/main" id="{A660BC05-9415-3D5C-26A5-A33006F18123}"/>
              </a:ext>
            </a:extLst>
          </p:cNvPr>
          <p:cNvGrpSpPr/>
          <p:nvPr/>
        </p:nvGrpSpPr>
        <p:grpSpPr>
          <a:xfrm>
            <a:off x="13519584" y="-8955"/>
            <a:ext cx="4801870" cy="2906395"/>
            <a:chOff x="13486539" y="1"/>
            <a:chExt cx="4801870" cy="2906395"/>
          </a:xfrm>
        </p:grpSpPr>
        <p:sp>
          <p:nvSpPr>
            <p:cNvPr id="5" name="object 3">
              <a:extLst>
                <a:ext uri="{FF2B5EF4-FFF2-40B4-BE49-F238E27FC236}">
                  <a16:creationId xmlns:a16="http://schemas.microsoft.com/office/drawing/2014/main" id="{0CA5214E-6D4E-CC9C-A805-1395D0B33DDE}"/>
                </a:ext>
              </a:extLst>
            </p:cNvPr>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6" name="object 4">
              <a:extLst>
                <a:ext uri="{FF2B5EF4-FFF2-40B4-BE49-F238E27FC236}">
                  <a16:creationId xmlns:a16="http://schemas.microsoft.com/office/drawing/2014/main" id="{F38956F5-4C73-CB5B-77C3-4FCE85A6BB43}"/>
                </a:ext>
              </a:extLst>
            </p:cNvPr>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pic>
        <p:nvPicPr>
          <p:cNvPr id="7" name="object 10">
            <a:extLst>
              <a:ext uri="{FF2B5EF4-FFF2-40B4-BE49-F238E27FC236}">
                <a16:creationId xmlns:a16="http://schemas.microsoft.com/office/drawing/2014/main" id="{30AE093E-CB20-6CCF-8694-C6544016526F}"/>
              </a:ext>
            </a:extLst>
          </p:cNvPr>
          <p:cNvPicPr/>
          <p:nvPr/>
        </p:nvPicPr>
        <p:blipFill>
          <a:blip r:embed="rId3" cstate="print"/>
          <a:stretch>
            <a:fillRect/>
          </a:stretch>
        </p:blipFill>
        <p:spPr>
          <a:xfrm>
            <a:off x="16577163" y="243211"/>
            <a:ext cx="1362074" cy="781049"/>
          </a:xfrm>
          <a:prstGeom prst="rect">
            <a:avLst/>
          </a:prstGeom>
        </p:spPr>
      </p:pic>
    </p:spTree>
    <p:extLst>
      <p:ext uri="{BB962C8B-B14F-4D97-AF65-F5344CB8AC3E}">
        <p14:creationId xmlns:p14="http://schemas.microsoft.com/office/powerpoint/2010/main" val="80383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Puertos</a:t>
            </a:r>
            <a:endParaRPr lang="es-MX" sz="3850" dirty="0"/>
          </a:p>
        </p:txBody>
      </p:sp>
      <p:sp>
        <p:nvSpPr>
          <p:cNvPr id="15" name="object 15"/>
          <p:cNvSpPr txBox="1">
            <a:spLocks noGrp="1"/>
          </p:cNvSpPr>
          <p:nvPr>
            <p:ph type="body" idx="1"/>
          </p:nvPr>
        </p:nvSpPr>
        <p:spPr>
          <a:xfrm>
            <a:off x="514279" y="2090886"/>
            <a:ext cx="17087921" cy="2975173"/>
          </a:xfrm>
          <a:prstGeom prst="rect">
            <a:avLst/>
          </a:prstGeom>
        </p:spPr>
        <p:txBody>
          <a:bodyPr vert="horz" wrap="square" lIns="0" tIns="12700" rIns="0" bIns="0" rtlCol="0">
            <a:spAutoFit/>
          </a:bodyPr>
          <a:lstStyle/>
          <a:p>
            <a:pPr algn="l"/>
            <a:r>
              <a:rPr lang="es-MX" b="1" i="0" dirty="0">
                <a:effectLst/>
                <a:latin typeface="Söhne"/>
              </a:rPr>
              <a:t>Puertos (Interfaces): Los puertos son interfaces que definen los contratos o las operaciones que el núcleo de la aplicación necesita para comunicarse con componentes externos. Estas interfaces actúan como puntos de entrada o salida del núcleo de la aplicación hacia el mundo exterior, proporcionando una abstracción de las operaciones específicas que necesita realizar.</a:t>
            </a:r>
            <a:endParaRPr lang="es-MX" b="0" i="0" dirty="0">
              <a:effectLs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Puertos adaptadores</a:t>
            </a:r>
            <a:endParaRPr lang="es-MX" sz="3850" dirty="0"/>
          </a:p>
        </p:txBody>
      </p:sp>
      <p:pic>
        <p:nvPicPr>
          <p:cNvPr id="13" name="Imagen 12">
            <a:extLst>
              <a:ext uri="{FF2B5EF4-FFF2-40B4-BE49-F238E27FC236}">
                <a16:creationId xmlns:a16="http://schemas.microsoft.com/office/drawing/2014/main" id="{85A68807-6FF3-A7D8-3982-2BDAF6845F6A}"/>
              </a:ext>
            </a:extLst>
          </p:cNvPr>
          <p:cNvPicPr>
            <a:picLocks noChangeAspect="1"/>
          </p:cNvPicPr>
          <p:nvPr/>
        </p:nvPicPr>
        <p:blipFill>
          <a:blip r:embed="rId4"/>
          <a:stretch>
            <a:fillRect/>
          </a:stretch>
        </p:blipFill>
        <p:spPr>
          <a:xfrm>
            <a:off x="3846167" y="3263439"/>
            <a:ext cx="10810375" cy="3014775"/>
          </a:xfrm>
          <a:prstGeom prst="rect">
            <a:avLst/>
          </a:prstGeom>
        </p:spPr>
      </p:pic>
    </p:spTree>
    <p:extLst>
      <p:ext uri="{BB962C8B-B14F-4D97-AF65-F5344CB8AC3E}">
        <p14:creationId xmlns:p14="http://schemas.microsoft.com/office/powerpoint/2010/main" val="192280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Adaptadores</a:t>
            </a:r>
            <a:endParaRPr lang="es-MX" sz="3850" dirty="0"/>
          </a:p>
        </p:txBody>
      </p:sp>
      <p:sp>
        <p:nvSpPr>
          <p:cNvPr id="15" name="object 15"/>
          <p:cNvSpPr txBox="1">
            <a:spLocks noGrp="1"/>
          </p:cNvSpPr>
          <p:nvPr>
            <p:ph type="body" idx="1"/>
          </p:nvPr>
        </p:nvSpPr>
        <p:spPr>
          <a:xfrm>
            <a:off x="514279" y="2090886"/>
            <a:ext cx="17087921" cy="3567643"/>
          </a:xfrm>
          <a:prstGeom prst="rect">
            <a:avLst/>
          </a:prstGeom>
        </p:spPr>
        <p:txBody>
          <a:bodyPr vert="horz" wrap="square" lIns="0" tIns="12700" rIns="0" bIns="0" rtlCol="0">
            <a:spAutoFit/>
          </a:bodyPr>
          <a:lstStyle/>
          <a:p>
            <a:pPr algn="l"/>
            <a:r>
              <a:rPr lang="es-MX" b="1" i="0" dirty="0">
                <a:effectLst/>
                <a:latin typeface="Söhne"/>
              </a:rPr>
              <a:t> Adaptadores (Implementaciones concretas): Los adaptadores son las implementaciones concretas de los puertos. Son responsables de conectar el núcleo de la aplicación (a través de los puertos) con los recursos externos, como bases de datos, servicios web, interfaces de usuario, etc. Los adaptadores implementan las interfaces definidas por los puertos y manejan los detalles específicos de interacción con los recursos externos.</a:t>
            </a:r>
            <a:endParaRPr lang="es-MX" b="0" i="0" dirty="0">
              <a:effectLst/>
              <a:latin typeface="Söhne"/>
            </a:endParaRPr>
          </a:p>
        </p:txBody>
      </p:sp>
    </p:spTree>
    <p:extLst>
      <p:ext uri="{BB962C8B-B14F-4D97-AF65-F5344CB8AC3E}">
        <p14:creationId xmlns:p14="http://schemas.microsoft.com/office/powerpoint/2010/main" val="1632314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r>
              <a:rPr lang="es-MX" sz="3850" spc="20" dirty="0" err="1">
                <a:solidFill>
                  <a:srgbClr val="FFFFFF"/>
                </a:solidFill>
              </a:rPr>
              <a:t>Domain</a:t>
            </a:r>
            <a:endParaRPr lang="es-MX" sz="3850" dirty="0"/>
          </a:p>
        </p:txBody>
      </p:sp>
      <p:pic>
        <p:nvPicPr>
          <p:cNvPr id="11" name="Imagen 10">
            <a:extLst>
              <a:ext uri="{FF2B5EF4-FFF2-40B4-BE49-F238E27FC236}">
                <a16:creationId xmlns:a16="http://schemas.microsoft.com/office/drawing/2014/main" id="{3713A795-9EA6-3ECF-1D41-DA5EDFFF6CBA}"/>
              </a:ext>
            </a:extLst>
          </p:cNvPr>
          <p:cNvPicPr>
            <a:picLocks noChangeAspect="1"/>
          </p:cNvPicPr>
          <p:nvPr/>
        </p:nvPicPr>
        <p:blipFill>
          <a:blip r:embed="rId4"/>
          <a:stretch>
            <a:fillRect/>
          </a:stretch>
        </p:blipFill>
        <p:spPr>
          <a:xfrm>
            <a:off x="4724399" y="1866900"/>
            <a:ext cx="10706100" cy="4894217"/>
          </a:xfrm>
          <a:prstGeom prst="rect">
            <a:avLst/>
          </a:prstGeom>
        </p:spPr>
      </p:pic>
    </p:spTree>
    <p:extLst>
      <p:ext uri="{BB962C8B-B14F-4D97-AF65-F5344CB8AC3E}">
        <p14:creationId xmlns:p14="http://schemas.microsoft.com/office/powerpoint/2010/main" val="124874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11" name="Imagen 10">
            <a:extLst>
              <a:ext uri="{FF2B5EF4-FFF2-40B4-BE49-F238E27FC236}">
                <a16:creationId xmlns:a16="http://schemas.microsoft.com/office/drawing/2014/main" id="{3298E808-9957-6159-9DD1-0ED010575E72}"/>
              </a:ext>
            </a:extLst>
          </p:cNvPr>
          <p:cNvPicPr>
            <a:picLocks noChangeAspect="1"/>
          </p:cNvPicPr>
          <p:nvPr/>
        </p:nvPicPr>
        <p:blipFill>
          <a:blip r:embed="rId4"/>
          <a:stretch>
            <a:fillRect/>
          </a:stretch>
        </p:blipFill>
        <p:spPr>
          <a:xfrm>
            <a:off x="1631048" y="2206993"/>
            <a:ext cx="14999431" cy="5410200"/>
          </a:xfrm>
          <a:prstGeom prst="rect">
            <a:avLst/>
          </a:prstGeom>
        </p:spPr>
      </p:pic>
    </p:spTree>
    <p:extLst>
      <p:ext uri="{BB962C8B-B14F-4D97-AF65-F5344CB8AC3E}">
        <p14:creationId xmlns:p14="http://schemas.microsoft.com/office/powerpoint/2010/main" val="294442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9" name="Imagen 8">
            <a:extLst>
              <a:ext uri="{FF2B5EF4-FFF2-40B4-BE49-F238E27FC236}">
                <a16:creationId xmlns:a16="http://schemas.microsoft.com/office/drawing/2014/main" id="{397FBC96-D3B3-ECED-2B8A-CB131BA0E728}"/>
              </a:ext>
            </a:extLst>
          </p:cNvPr>
          <p:cNvPicPr>
            <a:picLocks noChangeAspect="1"/>
          </p:cNvPicPr>
          <p:nvPr/>
        </p:nvPicPr>
        <p:blipFill>
          <a:blip r:embed="rId4"/>
          <a:stretch>
            <a:fillRect/>
          </a:stretch>
        </p:blipFill>
        <p:spPr>
          <a:xfrm>
            <a:off x="3124200" y="1181194"/>
            <a:ext cx="12788951" cy="7239341"/>
          </a:xfrm>
          <a:prstGeom prst="rect">
            <a:avLst/>
          </a:prstGeom>
        </p:spPr>
      </p:pic>
    </p:spTree>
    <p:extLst>
      <p:ext uri="{BB962C8B-B14F-4D97-AF65-F5344CB8AC3E}">
        <p14:creationId xmlns:p14="http://schemas.microsoft.com/office/powerpoint/2010/main" val="367701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2286071" y="0"/>
              <a:ext cx="16002000" cy="10287000"/>
            </a:xfrm>
            <a:custGeom>
              <a:avLst/>
              <a:gdLst/>
              <a:ahLst/>
              <a:cxnLst/>
              <a:rect l="l" t="t" r="r" b="b"/>
              <a:pathLst>
                <a:path w="16002000" h="10287000">
                  <a:moveTo>
                    <a:pt x="16001928" y="10286999"/>
                  </a:moveTo>
                  <a:lnTo>
                    <a:pt x="10286999" y="10286999"/>
                  </a:lnTo>
                  <a:lnTo>
                    <a:pt x="0" y="0"/>
                  </a:lnTo>
                  <a:lnTo>
                    <a:pt x="16001928" y="0"/>
                  </a:lnTo>
                  <a:lnTo>
                    <a:pt x="16001928" y="10286999"/>
                  </a:lnTo>
                  <a:close/>
                </a:path>
              </a:pathLst>
            </a:custGeom>
            <a:solidFill>
              <a:srgbClr val="031720"/>
            </a:solidFill>
          </p:spPr>
          <p:txBody>
            <a:bodyPr wrap="square" lIns="0" tIns="0" rIns="0" bIns="0" rtlCol="0"/>
            <a:lstStyle/>
            <a:p>
              <a:endParaRPr/>
            </a:p>
          </p:txBody>
        </p:sp>
        <p:sp>
          <p:nvSpPr>
            <p:cNvPr id="4" name="object 4"/>
            <p:cNvSpPr/>
            <p:nvPr/>
          </p:nvSpPr>
          <p:spPr>
            <a:xfrm>
              <a:off x="16334598" y="9255792"/>
              <a:ext cx="1953895" cy="1031240"/>
            </a:xfrm>
            <a:custGeom>
              <a:avLst/>
              <a:gdLst/>
              <a:ahLst/>
              <a:cxnLst/>
              <a:rect l="l" t="t" r="r" b="b"/>
              <a:pathLst>
                <a:path w="1953894" h="1031240">
                  <a:moveTo>
                    <a:pt x="1953400" y="1031207"/>
                  </a:moveTo>
                  <a:lnTo>
                    <a:pt x="0" y="1031207"/>
                  </a:lnTo>
                  <a:lnTo>
                    <a:pt x="1031207" y="0"/>
                  </a:lnTo>
                  <a:lnTo>
                    <a:pt x="1953400" y="922193"/>
                  </a:lnTo>
                  <a:lnTo>
                    <a:pt x="1953400" y="1031207"/>
                  </a:lnTo>
                  <a:close/>
                </a:path>
              </a:pathLst>
            </a:custGeom>
            <a:solidFill>
              <a:srgbClr val="97BCC7">
                <a:alpha val="86669"/>
              </a:srgbClr>
            </a:solidFill>
          </p:spPr>
          <p:txBody>
            <a:bodyPr wrap="square" lIns="0" tIns="0" rIns="0" bIns="0" rtlCol="0"/>
            <a:lstStyle/>
            <a:p>
              <a:endParaRPr/>
            </a:p>
          </p:txBody>
        </p:sp>
        <p:sp>
          <p:nvSpPr>
            <p:cNvPr id="5" name="object 5"/>
            <p:cNvSpPr/>
            <p:nvPr/>
          </p:nvSpPr>
          <p:spPr>
            <a:xfrm>
              <a:off x="3708667" y="0"/>
              <a:ext cx="4028440" cy="3988435"/>
            </a:xfrm>
            <a:custGeom>
              <a:avLst/>
              <a:gdLst/>
              <a:ahLst/>
              <a:cxnLst/>
              <a:rect l="l" t="t" r="r" b="b"/>
              <a:pathLst>
                <a:path w="4028440" h="3988435">
                  <a:moveTo>
                    <a:pt x="4028393" y="3947571"/>
                  </a:moveTo>
                  <a:lnTo>
                    <a:pt x="3987982" y="3987982"/>
                  </a:lnTo>
                  <a:lnTo>
                    <a:pt x="0" y="0"/>
                  </a:lnTo>
                  <a:lnTo>
                    <a:pt x="80822" y="0"/>
                  </a:lnTo>
                  <a:lnTo>
                    <a:pt x="4028393" y="3947571"/>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0" y="1571162"/>
              <a:ext cx="8658231" cy="8715374"/>
            </a:xfrm>
            <a:prstGeom prst="rect">
              <a:avLst/>
            </a:prstGeom>
          </p:spPr>
        </p:pic>
      </p:grpSp>
      <p:sp>
        <p:nvSpPr>
          <p:cNvPr id="7" name="object 7"/>
          <p:cNvSpPr txBox="1"/>
          <p:nvPr/>
        </p:nvSpPr>
        <p:spPr>
          <a:xfrm>
            <a:off x="7868497" y="1220908"/>
            <a:ext cx="9977755" cy="1101776"/>
          </a:xfrm>
          <a:prstGeom prst="rect">
            <a:avLst/>
          </a:prstGeom>
        </p:spPr>
        <p:txBody>
          <a:bodyPr vert="horz" wrap="square" lIns="0" tIns="12700" rIns="0" bIns="0" rtlCol="0">
            <a:spAutoFit/>
          </a:bodyPr>
          <a:lstStyle/>
          <a:p>
            <a:pPr marL="12700" marR="5080">
              <a:lnSpc>
                <a:spcPct val="115199"/>
              </a:lnSpc>
              <a:spcBef>
                <a:spcPts val="100"/>
              </a:spcBef>
              <a:buChar char="•"/>
              <a:tabLst>
                <a:tab pos="327660" algn="l"/>
                <a:tab pos="2472055" algn="l"/>
              </a:tabLst>
            </a:pPr>
            <a:r>
              <a:rPr lang="es-MX" sz="3200" spc="-65" dirty="0">
                <a:solidFill>
                  <a:srgbClr val="FFFFFF"/>
                </a:solidFill>
                <a:latin typeface="Verdana"/>
                <a:cs typeface="Verdana"/>
              </a:rPr>
              <a:t>Instructor: Yoel Cerdas Villalobos</a:t>
            </a:r>
          </a:p>
          <a:p>
            <a:pPr marL="12700" marR="5080">
              <a:lnSpc>
                <a:spcPct val="115199"/>
              </a:lnSpc>
              <a:spcBef>
                <a:spcPts val="100"/>
              </a:spcBef>
              <a:buChar char="•"/>
              <a:tabLst>
                <a:tab pos="327660" algn="l"/>
                <a:tab pos="2472055" algn="l"/>
              </a:tabLst>
            </a:pPr>
            <a:endParaRPr lang="es-MX" sz="3200" dirty="0">
              <a:latin typeface="Verdana"/>
              <a:cs typeface="Verdana"/>
            </a:endParaRPr>
          </a:p>
        </p:txBody>
      </p:sp>
      <p:sp>
        <p:nvSpPr>
          <p:cNvPr id="8" name="object 8"/>
          <p:cNvSpPr txBox="1">
            <a:spLocks noGrp="1"/>
          </p:cNvSpPr>
          <p:nvPr>
            <p:ph type="title"/>
          </p:nvPr>
        </p:nvSpPr>
        <p:spPr>
          <a:xfrm>
            <a:off x="7386053" y="252688"/>
            <a:ext cx="10629900" cy="711200"/>
          </a:xfrm>
          <a:prstGeom prst="rect">
            <a:avLst/>
          </a:prstGeom>
        </p:spPr>
        <p:txBody>
          <a:bodyPr vert="horz" wrap="square" lIns="0" tIns="12065" rIns="0" bIns="0" rtlCol="0">
            <a:spAutoFit/>
          </a:bodyPr>
          <a:lstStyle/>
          <a:p>
            <a:pPr marL="12700">
              <a:lnSpc>
                <a:spcPct val="100000"/>
              </a:lnSpc>
              <a:spcBef>
                <a:spcPts val="95"/>
              </a:spcBef>
            </a:pPr>
            <a:r>
              <a:rPr lang="es-MX" sz="4500" spc="-5" dirty="0">
                <a:solidFill>
                  <a:srgbClr val="FFFFFF"/>
                </a:solidFill>
              </a:rPr>
              <a:t>Introducción</a:t>
            </a:r>
            <a:endParaRPr lang="es-MX" sz="4500" dirty="0"/>
          </a:p>
        </p:txBody>
      </p:sp>
      <p:pic>
        <p:nvPicPr>
          <p:cNvPr id="9" name="object 9"/>
          <p:cNvPicPr/>
          <p:nvPr/>
        </p:nvPicPr>
        <p:blipFill>
          <a:blip r:embed="rId3" cstate="print"/>
          <a:stretch>
            <a:fillRect/>
          </a:stretch>
        </p:blipFill>
        <p:spPr>
          <a:xfrm>
            <a:off x="346565" y="293551"/>
            <a:ext cx="1362074" cy="781049"/>
          </a:xfrm>
          <a:prstGeom prst="rect">
            <a:avLst/>
          </a:prstGeom>
        </p:spPr>
      </p:pic>
      <p:pic>
        <p:nvPicPr>
          <p:cNvPr id="1026" name="Picture 2" descr="Microsoft Certified: Azure Fundamentals - Credly">
            <a:extLst>
              <a:ext uri="{FF2B5EF4-FFF2-40B4-BE49-F238E27FC236}">
                <a16:creationId xmlns:a16="http://schemas.microsoft.com/office/drawing/2014/main" id="{B03C73D8-A462-4400-3833-96BABD84AC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1399" y="8387928"/>
            <a:ext cx="1649818" cy="1649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104 badge!! Now a certified Azure Administrator Associate (AZ-104). Tips  on how to pass AZ-104 on this post. – Sola Adio's Tech Corner">
            <a:extLst>
              <a:ext uri="{FF2B5EF4-FFF2-40B4-BE49-F238E27FC236}">
                <a16:creationId xmlns:a16="http://schemas.microsoft.com/office/drawing/2014/main" id="{9436C96C-D4A0-8C47-D315-64382F3EB0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96326" y="8387928"/>
            <a:ext cx="1649818" cy="16498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400] Microsoft Azure DevOps Engineer | K21 Academy">
            <a:extLst>
              <a:ext uri="{FF2B5EF4-FFF2-40B4-BE49-F238E27FC236}">
                <a16:creationId xmlns:a16="http://schemas.microsoft.com/office/drawing/2014/main" id="{3612B69D-1677-6FC2-F16E-906E745D4D7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946566" y="8229115"/>
            <a:ext cx="2110726" cy="2057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r>
              <a:rPr lang="es-MX" sz="3850" spc="20" dirty="0" err="1">
                <a:solidFill>
                  <a:srgbClr val="FFFFFF"/>
                </a:solidFill>
              </a:rPr>
              <a:t>Aplication</a:t>
            </a:r>
            <a:endParaRPr lang="es-MX" sz="3850" dirty="0"/>
          </a:p>
        </p:txBody>
      </p:sp>
      <p:pic>
        <p:nvPicPr>
          <p:cNvPr id="9" name="Imagen 8">
            <a:extLst>
              <a:ext uri="{FF2B5EF4-FFF2-40B4-BE49-F238E27FC236}">
                <a16:creationId xmlns:a16="http://schemas.microsoft.com/office/drawing/2014/main" id="{1F914A6B-20C7-21AE-F0DA-8CFCAE451A0B}"/>
              </a:ext>
            </a:extLst>
          </p:cNvPr>
          <p:cNvPicPr>
            <a:picLocks noChangeAspect="1"/>
          </p:cNvPicPr>
          <p:nvPr/>
        </p:nvPicPr>
        <p:blipFill>
          <a:blip r:embed="rId4"/>
          <a:stretch>
            <a:fillRect/>
          </a:stretch>
        </p:blipFill>
        <p:spPr>
          <a:xfrm>
            <a:off x="4986191" y="2022350"/>
            <a:ext cx="7824168" cy="3881522"/>
          </a:xfrm>
          <a:prstGeom prst="rect">
            <a:avLst/>
          </a:prstGeom>
        </p:spPr>
      </p:pic>
    </p:spTree>
    <p:extLst>
      <p:ext uri="{BB962C8B-B14F-4D97-AF65-F5344CB8AC3E}">
        <p14:creationId xmlns:p14="http://schemas.microsoft.com/office/powerpoint/2010/main" val="45211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10" name="Imagen 9">
            <a:extLst>
              <a:ext uri="{FF2B5EF4-FFF2-40B4-BE49-F238E27FC236}">
                <a16:creationId xmlns:a16="http://schemas.microsoft.com/office/drawing/2014/main" id="{B313C81F-9D0C-A6F0-35D3-BB9E9C430A32}"/>
              </a:ext>
            </a:extLst>
          </p:cNvPr>
          <p:cNvPicPr>
            <a:picLocks noChangeAspect="1"/>
          </p:cNvPicPr>
          <p:nvPr/>
        </p:nvPicPr>
        <p:blipFill>
          <a:blip r:embed="rId4"/>
          <a:stretch>
            <a:fillRect/>
          </a:stretch>
        </p:blipFill>
        <p:spPr>
          <a:xfrm>
            <a:off x="1973446" y="1257300"/>
            <a:ext cx="15285872" cy="8284429"/>
          </a:xfrm>
          <a:prstGeom prst="rect">
            <a:avLst/>
          </a:prstGeom>
        </p:spPr>
      </p:pic>
    </p:spTree>
    <p:extLst>
      <p:ext uri="{BB962C8B-B14F-4D97-AF65-F5344CB8AC3E}">
        <p14:creationId xmlns:p14="http://schemas.microsoft.com/office/powerpoint/2010/main" val="3337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9" name="Imagen 8">
            <a:extLst>
              <a:ext uri="{FF2B5EF4-FFF2-40B4-BE49-F238E27FC236}">
                <a16:creationId xmlns:a16="http://schemas.microsoft.com/office/drawing/2014/main" id="{A702B9AB-05CF-8642-7D71-118B3D21EDD5}"/>
              </a:ext>
            </a:extLst>
          </p:cNvPr>
          <p:cNvPicPr>
            <a:picLocks noChangeAspect="1"/>
          </p:cNvPicPr>
          <p:nvPr/>
        </p:nvPicPr>
        <p:blipFill>
          <a:blip r:embed="rId4"/>
          <a:stretch>
            <a:fillRect/>
          </a:stretch>
        </p:blipFill>
        <p:spPr>
          <a:xfrm>
            <a:off x="2152006" y="571500"/>
            <a:ext cx="13697593" cy="8956729"/>
          </a:xfrm>
          <a:prstGeom prst="rect">
            <a:avLst/>
          </a:prstGeom>
        </p:spPr>
      </p:pic>
    </p:spTree>
    <p:extLst>
      <p:ext uri="{BB962C8B-B14F-4D97-AF65-F5344CB8AC3E}">
        <p14:creationId xmlns:p14="http://schemas.microsoft.com/office/powerpoint/2010/main" val="169342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10" name="Imagen 9">
            <a:extLst>
              <a:ext uri="{FF2B5EF4-FFF2-40B4-BE49-F238E27FC236}">
                <a16:creationId xmlns:a16="http://schemas.microsoft.com/office/drawing/2014/main" id="{3534BF30-B5B9-13E1-EBAE-17C5D1FA5F1D}"/>
              </a:ext>
            </a:extLst>
          </p:cNvPr>
          <p:cNvPicPr>
            <a:picLocks noChangeAspect="1"/>
          </p:cNvPicPr>
          <p:nvPr/>
        </p:nvPicPr>
        <p:blipFill>
          <a:blip r:embed="rId4"/>
          <a:stretch>
            <a:fillRect/>
          </a:stretch>
        </p:blipFill>
        <p:spPr>
          <a:xfrm>
            <a:off x="956555" y="1297550"/>
            <a:ext cx="16302763" cy="7457428"/>
          </a:xfrm>
          <a:prstGeom prst="rect">
            <a:avLst/>
          </a:prstGeom>
        </p:spPr>
      </p:pic>
    </p:spTree>
    <p:extLst>
      <p:ext uri="{BB962C8B-B14F-4D97-AF65-F5344CB8AC3E}">
        <p14:creationId xmlns:p14="http://schemas.microsoft.com/office/powerpoint/2010/main" val="383174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r>
              <a:rPr lang="es-MX" sz="3850" spc="20" dirty="0" err="1">
                <a:solidFill>
                  <a:srgbClr val="FFFFFF"/>
                </a:solidFill>
              </a:rPr>
              <a:t>Infrastructure</a:t>
            </a:r>
            <a:endParaRPr lang="es-MX" sz="3850" dirty="0"/>
          </a:p>
        </p:txBody>
      </p:sp>
      <p:pic>
        <p:nvPicPr>
          <p:cNvPr id="10" name="Imagen 9">
            <a:extLst>
              <a:ext uri="{FF2B5EF4-FFF2-40B4-BE49-F238E27FC236}">
                <a16:creationId xmlns:a16="http://schemas.microsoft.com/office/drawing/2014/main" id="{FD30EE9F-1817-0E51-A56E-3542DD145DCD}"/>
              </a:ext>
            </a:extLst>
          </p:cNvPr>
          <p:cNvPicPr>
            <a:picLocks noChangeAspect="1"/>
          </p:cNvPicPr>
          <p:nvPr/>
        </p:nvPicPr>
        <p:blipFill>
          <a:blip r:embed="rId4"/>
          <a:stretch>
            <a:fillRect/>
          </a:stretch>
        </p:blipFill>
        <p:spPr>
          <a:xfrm>
            <a:off x="4191000" y="1883737"/>
            <a:ext cx="11646963" cy="3871995"/>
          </a:xfrm>
          <a:prstGeom prst="rect">
            <a:avLst/>
          </a:prstGeom>
        </p:spPr>
      </p:pic>
    </p:spTree>
    <p:extLst>
      <p:ext uri="{BB962C8B-B14F-4D97-AF65-F5344CB8AC3E}">
        <p14:creationId xmlns:p14="http://schemas.microsoft.com/office/powerpoint/2010/main" val="41294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9" name="Imagen 8">
            <a:extLst>
              <a:ext uri="{FF2B5EF4-FFF2-40B4-BE49-F238E27FC236}">
                <a16:creationId xmlns:a16="http://schemas.microsoft.com/office/drawing/2014/main" id="{98989F0F-016A-7ADF-0CA9-E2D4AF3D25A4}"/>
              </a:ext>
            </a:extLst>
          </p:cNvPr>
          <p:cNvPicPr>
            <a:picLocks noChangeAspect="1"/>
          </p:cNvPicPr>
          <p:nvPr/>
        </p:nvPicPr>
        <p:blipFill>
          <a:blip r:embed="rId4"/>
          <a:stretch>
            <a:fillRect/>
          </a:stretch>
        </p:blipFill>
        <p:spPr>
          <a:xfrm>
            <a:off x="2551611" y="1024260"/>
            <a:ext cx="13374189" cy="8356832"/>
          </a:xfrm>
          <a:prstGeom prst="rect">
            <a:avLst/>
          </a:prstGeom>
        </p:spPr>
      </p:pic>
    </p:spTree>
    <p:extLst>
      <p:ext uri="{BB962C8B-B14F-4D97-AF65-F5344CB8AC3E}">
        <p14:creationId xmlns:p14="http://schemas.microsoft.com/office/powerpoint/2010/main" val="805955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10" name="Imagen 9">
            <a:extLst>
              <a:ext uri="{FF2B5EF4-FFF2-40B4-BE49-F238E27FC236}">
                <a16:creationId xmlns:a16="http://schemas.microsoft.com/office/drawing/2014/main" id="{ECAFE540-4319-86B3-3DE3-6D981863CF96}"/>
              </a:ext>
            </a:extLst>
          </p:cNvPr>
          <p:cNvPicPr>
            <a:picLocks noChangeAspect="1"/>
          </p:cNvPicPr>
          <p:nvPr/>
        </p:nvPicPr>
        <p:blipFill>
          <a:blip r:embed="rId4"/>
          <a:stretch>
            <a:fillRect/>
          </a:stretch>
        </p:blipFill>
        <p:spPr>
          <a:xfrm>
            <a:off x="2057400" y="1198033"/>
            <a:ext cx="15011400" cy="8357602"/>
          </a:xfrm>
          <a:prstGeom prst="rect">
            <a:avLst/>
          </a:prstGeom>
        </p:spPr>
      </p:pic>
    </p:spTree>
    <p:extLst>
      <p:ext uri="{BB962C8B-B14F-4D97-AF65-F5344CB8AC3E}">
        <p14:creationId xmlns:p14="http://schemas.microsoft.com/office/powerpoint/2010/main" val="97328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9" name="Imagen 8">
            <a:extLst>
              <a:ext uri="{FF2B5EF4-FFF2-40B4-BE49-F238E27FC236}">
                <a16:creationId xmlns:a16="http://schemas.microsoft.com/office/drawing/2014/main" id="{AE2A10FC-700E-6F18-0118-309D7A3BC13D}"/>
              </a:ext>
            </a:extLst>
          </p:cNvPr>
          <p:cNvPicPr>
            <a:picLocks noChangeAspect="1"/>
          </p:cNvPicPr>
          <p:nvPr/>
        </p:nvPicPr>
        <p:blipFill>
          <a:blip r:embed="rId4"/>
          <a:stretch>
            <a:fillRect/>
          </a:stretch>
        </p:blipFill>
        <p:spPr>
          <a:xfrm>
            <a:off x="1158626" y="1054339"/>
            <a:ext cx="16320789" cy="8353001"/>
          </a:xfrm>
          <a:prstGeom prst="rect">
            <a:avLst/>
          </a:prstGeom>
        </p:spPr>
      </p:pic>
    </p:spTree>
    <p:extLst>
      <p:ext uri="{BB962C8B-B14F-4D97-AF65-F5344CB8AC3E}">
        <p14:creationId xmlns:p14="http://schemas.microsoft.com/office/powerpoint/2010/main" val="3219544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9" name="Imagen 8">
            <a:extLst>
              <a:ext uri="{FF2B5EF4-FFF2-40B4-BE49-F238E27FC236}">
                <a16:creationId xmlns:a16="http://schemas.microsoft.com/office/drawing/2014/main" id="{AE2A10FC-700E-6F18-0118-309D7A3BC13D}"/>
              </a:ext>
            </a:extLst>
          </p:cNvPr>
          <p:cNvPicPr>
            <a:picLocks noChangeAspect="1"/>
          </p:cNvPicPr>
          <p:nvPr/>
        </p:nvPicPr>
        <p:blipFill>
          <a:blip r:embed="rId4"/>
          <a:stretch>
            <a:fillRect/>
          </a:stretch>
        </p:blipFill>
        <p:spPr>
          <a:xfrm>
            <a:off x="1158626" y="1054339"/>
            <a:ext cx="16320789" cy="8353001"/>
          </a:xfrm>
          <a:prstGeom prst="rect">
            <a:avLst/>
          </a:prstGeom>
        </p:spPr>
      </p:pic>
    </p:spTree>
    <p:extLst>
      <p:ext uri="{BB962C8B-B14F-4D97-AF65-F5344CB8AC3E}">
        <p14:creationId xmlns:p14="http://schemas.microsoft.com/office/powerpoint/2010/main" val="3398198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Web</a:t>
            </a:r>
            <a:endParaRPr lang="es-MX" sz="3850" dirty="0"/>
          </a:p>
        </p:txBody>
      </p:sp>
      <p:pic>
        <p:nvPicPr>
          <p:cNvPr id="9" name="Imagen 8">
            <a:extLst>
              <a:ext uri="{FF2B5EF4-FFF2-40B4-BE49-F238E27FC236}">
                <a16:creationId xmlns:a16="http://schemas.microsoft.com/office/drawing/2014/main" id="{50924186-492F-2D88-09FA-38F1A7ABE4D4}"/>
              </a:ext>
            </a:extLst>
          </p:cNvPr>
          <p:cNvPicPr>
            <a:picLocks noChangeAspect="1"/>
          </p:cNvPicPr>
          <p:nvPr/>
        </p:nvPicPr>
        <p:blipFill>
          <a:blip r:embed="rId4"/>
          <a:stretch>
            <a:fillRect/>
          </a:stretch>
        </p:blipFill>
        <p:spPr>
          <a:xfrm>
            <a:off x="5184482" y="3118740"/>
            <a:ext cx="7915355" cy="5536539"/>
          </a:xfrm>
          <a:prstGeom prst="rect">
            <a:avLst/>
          </a:prstGeom>
        </p:spPr>
      </p:pic>
    </p:spTree>
    <p:extLst>
      <p:ext uri="{BB962C8B-B14F-4D97-AF65-F5344CB8AC3E}">
        <p14:creationId xmlns:p14="http://schemas.microsoft.com/office/powerpoint/2010/main" val="410993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Clean</a:t>
            </a:r>
            <a:r>
              <a:rPr lang="es-MX" sz="4500" spc="5" dirty="0">
                <a:solidFill>
                  <a:srgbClr val="FFFFFF"/>
                </a:solidFill>
              </a:rPr>
              <a:t> </a:t>
            </a:r>
            <a:r>
              <a:rPr lang="es-MX" sz="4500" spc="5" dirty="0" err="1">
                <a:solidFill>
                  <a:srgbClr val="FFFFFF"/>
                </a:solidFill>
              </a:rPr>
              <a:t>Architecture</a:t>
            </a:r>
            <a:r>
              <a:rPr lang="es-MX" sz="4500" spc="5" dirty="0">
                <a:solidFill>
                  <a:srgbClr val="FFFFFF"/>
                </a:solidFill>
              </a:rPr>
              <a:t> (Arquitectura Limpia)</a:t>
            </a:r>
            <a:endParaRPr lang="es-MX" sz="4500" dirty="0"/>
          </a:p>
        </p:txBody>
      </p:sp>
      <p:sp>
        <p:nvSpPr>
          <p:cNvPr id="9" name="object 9"/>
          <p:cNvSpPr txBox="1"/>
          <p:nvPr/>
        </p:nvSpPr>
        <p:spPr>
          <a:xfrm>
            <a:off x="457200" y="2395663"/>
            <a:ext cx="15744825" cy="2321661"/>
          </a:xfrm>
          <a:prstGeom prst="rect">
            <a:avLst/>
          </a:prstGeom>
        </p:spPr>
        <p:txBody>
          <a:bodyPr vert="horz" wrap="square" lIns="0" tIns="635" rIns="0" bIns="0" rtlCol="0">
            <a:spAutoFit/>
          </a:bodyPr>
          <a:lstStyle/>
          <a:p>
            <a:pPr marL="12700" marR="333375">
              <a:lnSpc>
                <a:spcPct val="103800"/>
              </a:lnSpc>
              <a:spcBef>
                <a:spcPts val="5"/>
              </a:spcBef>
              <a:tabLst>
                <a:tab pos="1760855" algn="l"/>
                <a:tab pos="4490085" algn="l"/>
                <a:tab pos="6125210" algn="l"/>
                <a:tab pos="7604125" algn="l"/>
                <a:tab pos="10638790" algn="l"/>
              </a:tabLst>
            </a:pPr>
            <a:r>
              <a:rPr lang="es-MX" sz="2950" spc="-35" dirty="0" err="1">
                <a:solidFill>
                  <a:srgbClr val="FFFFFF"/>
                </a:solidFill>
                <a:latin typeface="Verdana"/>
                <a:cs typeface="Verdana"/>
              </a:rPr>
              <a:t>Clean</a:t>
            </a:r>
            <a:r>
              <a:rPr lang="es-MX" sz="2950" spc="-35" dirty="0">
                <a:solidFill>
                  <a:srgbClr val="FFFFFF"/>
                </a:solidFill>
                <a:latin typeface="Verdana"/>
                <a:cs typeface="Verdana"/>
              </a:rPr>
              <a:t> </a:t>
            </a:r>
            <a:r>
              <a:rPr lang="es-MX" sz="2950" spc="-35" dirty="0" err="1">
                <a:solidFill>
                  <a:srgbClr val="FFFFFF"/>
                </a:solidFill>
                <a:latin typeface="Verdana"/>
                <a:cs typeface="Verdana"/>
              </a:rPr>
              <a:t>Architecture</a:t>
            </a:r>
            <a:r>
              <a:rPr lang="es-MX" sz="2950" spc="-35" dirty="0">
                <a:solidFill>
                  <a:srgbClr val="FFFFFF"/>
                </a:solidFill>
                <a:latin typeface="Verdana"/>
                <a:cs typeface="Verdana"/>
              </a:rPr>
              <a:t>, o Arquitectura Limpia, es un enfoque de diseño de software propuesto por Robert C. Martin, también conocido como "</a:t>
            </a:r>
            <a:r>
              <a:rPr lang="es-MX" sz="2950" spc="-35" dirty="0" err="1">
                <a:solidFill>
                  <a:srgbClr val="FFFFFF"/>
                </a:solidFill>
                <a:latin typeface="Verdana"/>
                <a:cs typeface="Verdana"/>
              </a:rPr>
              <a:t>Uncle</a:t>
            </a:r>
            <a:r>
              <a:rPr lang="es-MX" sz="2950" spc="-35" dirty="0">
                <a:solidFill>
                  <a:srgbClr val="FFFFFF"/>
                </a:solidFill>
                <a:latin typeface="Verdana"/>
                <a:cs typeface="Verdana"/>
              </a:rPr>
              <a:t> Bob". Esta arquitectura se centra en la creación de sistemas bien estructurados, mantenibles y </a:t>
            </a:r>
            <a:r>
              <a:rPr lang="es-MX" sz="2950" spc="-35" dirty="0" err="1">
                <a:solidFill>
                  <a:srgbClr val="FFFFFF"/>
                </a:solidFill>
                <a:latin typeface="Verdana"/>
                <a:cs typeface="Verdana"/>
              </a:rPr>
              <a:t>testables</a:t>
            </a:r>
            <a:r>
              <a:rPr lang="es-MX" sz="2950" spc="-35" dirty="0">
                <a:solidFill>
                  <a:srgbClr val="FFFFFF"/>
                </a:solidFill>
                <a:latin typeface="Verdana"/>
                <a:cs typeface="Verdana"/>
              </a:rPr>
              <a:t> al separar las preocupaciones en capas distintas y establecer límites claros entre ellas.</a:t>
            </a:r>
            <a:endParaRPr lang="es-MX" sz="2950" dirty="0">
              <a:latin typeface="Verdana"/>
              <a:cs typeface="Verdana"/>
            </a:endParaRPr>
          </a:p>
        </p:txBody>
      </p:sp>
      <p:pic>
        <p:nvPicPr>
          <p:cNvPr id="10" name="object 10"/>
          <p:cNvPicPr/>
          <p:nvPr/>
        </p:nvPicPr>
        <p:blipFill>
          <a:blip r:embed="rId2" cstate="print"/>
          <a:stretch>
            <a:fillRect/>
          </a:stretch>
        </p:blipFill>
        <p:spPr>
          <a:xfrm>
            <a:off x="16577163" y="243211"/>
            <a:ext cx="1362074" cy="78104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10" name="Imagen 9">
            <a:extLst>
              <a:ext uri="{FF2B5EF4-FFF2-40B4-BE49-F238E27FC236}">
                <a16:creationId xmlns:a16="http://schemas.microsoft.com/office/drawing/2014/main" id="{9D5C5BDF-B17F-72E0-0942-E946BB1C93BF}"/>
              </a:ext>
            </a:extLst>
          </p:cNvPr>
          <p:cNvPicPr>
            <a:picLocks noChangeAspect="1"/>
          </p:cNvPicPr>
          <p:nvPr/>
        </p:nvPicPr>
        <p:blipFill>
          <a:blip r:embed="rId4"/>
          <a:stretch>
            <a:fillRect/>
          </a:stretch>
        </p:blipFill>
        <p:spPr>
          <a:xfrm>
            <a:off x="1853797" y="1333500"/>
            <a:ext cx="15158580" cy="7922163"/>
          </a:xfrm>
          <a:prstGeom prst="rect">
            <a:avLst/>
          </a:prstGeom>
        </p:spPr>
      </p:pic>
    </p:spTree>
    <p:extLst>
      <p:ext uri="{BB962C8B-B14F-4D97-AF65-F5344CB8AC3E}">
        <p14:creationId xmlns:p14="http://schemas.microsoft.com/office/powerpoint/2010/main" val="2186604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9" name="Imagen 8">
            <a:extLst>
              <a:ext uri="{FF2B5EF4-FFF2-40B4-BE49-F238E27FC236}">
                <a16:creationId xmlns:a16="http://schemas.microsoft.com/office/drawing/2014/main" id="{FD259334-9547-2383-FEC0-D467C827E399}"/>
              </a:ext>
            </a:extLst>
          </p:cNvPr>
          <p:cNvPicPr>
            <a:picLocks noChangeAspect="1"/>
          </p:cNvPicPr>
          <p:nvPr/>
        </p:nvPicPr>
        <p:blipFill>
          <a:blip r:embed="rId4"/>
          <a:stretch>
            <a:fillRect/>
          </a:stretch>
        </p:blipFill>
        <p:spPr>
          <a:xfrm>
            <a:off x="2986144" y="1720572"/>
            <a:ext cx="14309269" cy="5321036"/>
          </a:xfrm>
          <a:prstGeom prst="rect">
            <a:avLst/>
          </a:prstGeom>
        </p:spPr>
      </p:pic>
    </p:spTree>
    <p:extLst>
      <p:ext uri="{BB962C8B-B14F-4D97-AF65-F5344CB8AC3E}">
        <p14:creationId xmlns:p14="http://schemas.microsoft.com/office/powerpoint/2010/main" val="177555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pic>
        <p:nvPicPr>
          <p:cNvPr id="10" name="Imagen 9">
            <a:extLst>
              <a:ext uri="{FF2B5EF4-FFF2-40B4-BE49-F238E27FC236}">
                <a16:creationId xmlns:a16="http://schemas.microsoft.com/office/drawing/2014/main" id="{501BBCCD-6E82-3E15-FAEF-0246504922F0}"/>
              </a:ext>
            </a:extLst>
          </p:cNvPr>
          <p:cNvPicPr>
            <a:picLocks noChangeAspect="1"/>
          </p:cNvPicPr>
          <p:nvPr/>
        </p:nvPicPr>
        <p:blipFill>
          <a:blip r:embed="rId4"/>
          <a:stretch>
            <a:fillRect/>
          </a:stretch>
        </p:blipFill>
        <p:spPr>
          <a:xfrm>
            <a:off x="3048000" y="1146810"/>
            <a:ext cx="13864487" cy="3996690"/>
          </a:xfrm>
          <a:prstGeom prst="rect">
            <a:avLst/>
          </a:prstGeom>
        </p:spPr>
      </p:pic>
      <p:pic>
        <p:nvPicPr>
          <p:cNvPr id="12" name="Imagen 11">
            <a:extLst>
              <a:ext uri="{FF2B5EF4-FFF2-40B4-BE49-F238E27FC236}">
                <a16:creationId xmlns:a16="http://schemas.microsoft.com/office/drawing/2014/main" id="{896DC9A1-6036-F67A-04FE-3C25E99F0590}"/>
              </a:ext>
            </a:extLst>
          </p:cNvPr>
          <p:cNvPicPr>
            <a:picLocks noChangeAspect="1"/>
          </p:cNvPicPr>
          <p:nvPr/>
        </p:nvPicPr>
        <p:blipFill>
          <a:blip r:embed="rId5"/>
          <a:stretch>
            <a:fillRect/>
          </a:stretch>
        </p:blipFill>
        <p:spPr>
          <a:xfrm>
            <a:off x="2454197" y="5789271"/>
            <a:ext cx="15224203" cy="1366045"/>
          </a:xfrm>
          <a:prstGeom prst="rect">
            <a:avLst/>
          </a:prstGeom>
        </p:spPr>
      </p:pic>
      <p:sp>
        <p:nvSpPr>
          <p:cNvPr id="13" name="object 14">
            <a:extLst>
              <a:ext uri="{FF2B5EF4-FFF2-40B4-BE49-F238E27FC236}">
                <a16:creationId xmlns:a16="http://schemas.microsoft.com/office/drawing/2014/main" id="{494E0313-7121-727A-BE31-530F4596D694}"/>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a:t>
            </a:r>
            <a:r>
              <a:rPr lang="es-MX" sz="3850" kern="0" spc="20" dirty="0" err="1">
                <a:solidFill>
                  <a:srgbClr val="FFFFFF"/>
                </a:solidFill>
              </a:rPr>
              <a:t>AppSetting.json</a:t>
            </a:r>
            <a:endParaRPr lang="es-MX" sz="3850" kern="0" dirty="0"/>
          </a:p>
        </p:txBody>
      </p:sp>
    </p:spTree>
    <p:extLst>
      <p:ext uri="{BB962C8B-B14F-4D97-AF65-F5344CB8AC3E}">
        <p14:creationId xmlns:p14="http://schemas.microsoft.com/office/powerpoint/2010/main" val="2898842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a:t>
            </a:r>
            <a:r>
              <a:rPr lang="es-MX" sz="3850" kern="0" spc="20" dirty="0" err="1">
                <a:solidFill>
                  <a:srgbClr val="FFFFFF"/>
                </a:solidFill>
              </a:rPr>
              <a:t>Program.cs</a:t>
            </a:r>
            <a:endParaRPr lang="es-MX" sz="3850" kern="0" dirty="0"/>
          </a:p>
        </p:txBody>
      </p:sp>
      <p:pic>
        <p:nvPicPr>
          <p:cNvPr id="15" name="Imagen 14">
            <a:extLst>
              <a:ext uri="{FF2B5EF4-FFF2-40B4-BE49-F238E27FC236}">
                <a16:creationId xmlns:a16="http://schemas.microsoft.com/office/drawing/2014/main" id="{07700ED4-0C3E-4119-1287-2D39244A2525}"/>
              </a:ext>
            </a:extLst>
          </p:cNvPr>
          <p:cNvPicPr>
            <a:picLocks noChangeAspect="1"/>
          </p:cNvPicPr>
          <p:nvPr/>
        </p:nvPicPr>
        <p:blipFill>
          <a:blip r:embed="rId4"/>
          <a:stretch>
            <a:fillRect/>
          </a:stretch>
        </p:blipFill>
        <p:spPr>
          <a:xfrm>
            <a:off x="1219200" y="1409700"/>
            <a:ext cx="16394391" cy="8007006"/>
          </a:xfrm>
          <a:prstGeom prst="rect">
            <a:avLst/>
          </a:prstGeom>
        </p:spPr>
      </p:pic>
    </p:spTree>
    <p:extLst>
      <p:ext uri="{BB962C8B-B14F-4D97-AF65-F5344CB8AC3E}">
        <p14:creationId xmlns:p14="http://schemas.microsoft.com/office/powerpoint/2010/main" val="1859192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a:t>
            </a:r>
            <a:r>
              <a:rPr lang="es-MX" sz="3850" kern="0" spc="20" dirty="0" err="1">
                <a:solidFill>
                  <a:srgbClr val="FFFFFF"/>
                </a:solidFill>
              </a:rPr>
              <a:t>StartUp.cs</a:t>
            </a:r>
            <a:endParaRPr lang="es-MX" sz="3850" kern="0" dirty="0"/>
          </a:p>
        </p:txBody>
      </p:sp>
      <p:pic>
        <p:nvPicPr>
          <p:cNvPr id="9" name="Imagen 8">
            <a:extLst>
              <a:ext uri="{FF2B5EF4-FFF2-40B4-BE49-F238E27FC236}">
                <a16:creationId xmlns:a16="http://schemas.microsoft.com/office/drawing/2014/main" id="{E0A71F67-7147-E781-9856-5F9E803CBE16}"/>
              </a:ext>
            </a:extLst>
          </p:cNvPr>
          <p:cNvPicPr>
            <a:picLocks noChangeAspect="1"/>
          </p:cNvPicPr>
          <p:nvPr/>
        </p:nvPicPr>
        <p:blipFill>
          <a:blip r:embed="rId4"/>
          <a:stretch>
            <a:fillRect/>
          </a:stretch>
        </p:blipFill>
        <p:spPr>
          <a:xfrm>
            <a:off x="1174666" y="1354998"/>
            <a:ext cx="13608134" cy="8059992"/>
          </a:xfrm>
          <a:prstGeom prst="rect">
            <a:avLst/>
          </a:prstGeom>
        </p:spPr>
      </p:pic>
    </p:spTree>
    <p:extLst>
      <p:ext uri="{BB962C8B-B14F-4D97-AF65-F5344CB8AC3E}">
        <p14:creationId xmlns:p14="http://schemas.microsoft.com/office/powerpoint/2010/main" val="258728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a:t>
            </a:r>
            <a:r>
              <a:rPr lang="es-MX" sz="3850" kern="0" spc="20" dirty="0" err="1">
                <a:solidFill>
                  <a:srgbClr val="FFFFFF"/>
                </a:solidFill>
              </a:rPr>
              <a:t>StartUp.cs</a:t>
            </a:r>
            <a:endParaRPr lang="es-MX" sz="3850" kern="0" dirty="0"/>
          </a:p>
        </p:txBody>
      </p:sp>
      <p:pic>
        <p:nvPicPr>
          <p:cNvPr id="10" name="Imagen 9">
            <a:extLst>
              <a:ext uri="{FF2B5EF4-FFF2-40B4-BE49-F238E27FC236}">
                <a16:creationId xmlns:a16="http://schemas.microsoft.com/office/drawing/2014/main" id="{E542855D-8962-06A3-DDAD-A19C1E56707B}"/>
              </a:ext>
            </a:extLst>
          </p:cNvPr>
          <p:cNvPicPr>
            <a:picLocks noChangeAspect="1"/>
          </p:cNvPicPr>
          <p:nvPr/>
        </p:nvPicPr>
        <p:blipFill>
          <a:blip r:embed="rId4"/>
          <a:stretch>
            <a:fillRect/>
          </a:stretch>
        </p:blipFill>
        <p:spPr>
          <a:xfrm>
            <a:off x="1122493" y="1024259"/>
            <a:ext cx="14498507" cy="8561183"/>
          </a:xfrm>
          <a:prstGeom prst="rect">
            <a:avLst/>
          </a:prstGeom>
        </p:spPr>
      </p:pic>
    </p:spTree>
    <p:extLst>
      <p:ext uri="{BB962C8B-B14F-4D97-AF65-F5344CB8AC3E}">
        <p14:creationId xmlns:p14="http://schemas.microsoft.com/office/powerpoint/2010/main" val="932449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CI/CD</a:t>
            </a:r>
            <a:endParaRPr lang="es-MX" sz="3850" kern="0" dirty="0"/>
          </a:p>
        </p:txBody>
      </p:sp>
      <p:pic>
        <p:nvPicPr>
          <p:cNvPr id="9" name="Imagen 8">
            <a:extLst>
              <a:ext uri="{FF2B5EF4-FFF2-40B4-BE49-F238E27FC236}">
                <a16:creationId xmlns:a16="http://schemas.microsoft.com/office/drawing/2014/main" id="{126D99CD-099E-20F8-3628-2C72B01C0678}"/>
              </a:ext>
            </a:extLst>
          </p:cNvPr>
          <p:cNvPicPr>
            <a:picLocks noChangeAspect="1"/>
          </p:cNvPicPr>
          <p:nvPr/>
        </p:nvPicPr>
        <p:blipFill>
          <a:blip r:embed="rId4"/>
          <a:stretch>
            <a:fillRect/>
          </a:stretch>
        </p:blipFill>
        <p:spPr>
          <a:xfrm>
            <a:off x="477589" y="2667618"/>
            <a:ext cx="17578421" cy="3726302"/>
          </a:xfrm>
          <a:prstGeom prst="rect">
            <a:avLst/>
          </a:prstGeom>
        </p:spPr>
      </p:pic>
    </p:spTree>
    <p:extLst>
      <p:ext uri="{BB962C8B-B14F-4D97-AF65-F5344CB8AC3E}">
        <p14:creationId xmlns:p14="http://schemas.microsoft.com/office/powerpoint/2010/main" val="2885903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CI/CD</a:t>
            </a:r>
            <a:endParaRPr lang="es-MX" sz="3850" kern="0" dirty="0"/>
          </a:p>
        </p:txBody>
      </p:sp>
      <p:pic>
        <p:nvPicPr>
          <p:cNvPr id="10" name="Imagen 9">
            <a:extLst>
              <a:ext uri="{FF2B5EF4-FFF2-40B4-BE49-F238E27FC236}">
                <a16:creationId xmlns:a16="http://schemas.microsoft.com/office/drawing/2014/main" id="{8C77FDCC-C748-D11D-B548-51F9E04671C3}"/>
              </a:ext>
            </a:extLst>
          </p:cNvPr>
          <p:cNvPicPr>
            <a:picLocks noChangeAspect="1"/>
          </p:cNvPicPr>
          <p:nvPr/>
        </p:nvPicPr>
        <p:blipFill>
          <a:blip r:embed="rId4"/>
          <a:stretch>
            <a:fillRect/>
          </a:stretch>
        </p:blipFill>
        <p:spPr>
          <a:xfrm>
            <a:off x="291918" y="1055062"/>
            <a:ext cx="16820556" cy="7248638"/>
          </a:xfrm>
          <a:prstGeom prst="rect">
            <a:avLst/>
          </a:prstGeom>
        </p:spPr>
      </p:pic>
    </p:spTree>
    <p:extLst>
      <p:ext uri="{BB962C8B-B14F-4D97-AF65-F5344CB8AC3E}">
        <p14:creationId xmlns:p14="http://schemas.microsoft.com/office/powerpoint/2010/main" val="444098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CI/CD</a:t>
            </a:r>
            <a:endParaRPr lang="es-MX" sz="3850" kern="0" dirty="0"/>
          </a:p>
        </p:txBody>
      </p:sp>
      <p:pic>
        <p:nvPicPr>
          <p:cNvPr id="9" name="Imagen 8">
            <a:extLst>
              <a:ext uri="{FF2B5EF4-FFF2-40B4-BE49-F238E27FC236}">
                <a16:creationId xmlns:a16="http://schemas.microsoft.com/office/drawing/2014/main" id="{AB591CB1-484B-72FF-91A7-C220A159125B}"/>
              </a:ext>
            </a:extLst>
          </p:cNvPr>
          <p:cNvPicPr>
            <a:picLocks noChangeAspect="1"/>
          </p:cNvPicPr>
          <p:nvPr/>
        </p:nvPicPr>
        <p:blipFill>
          <a:blip r:embed="rId4"/>
          <a:stretch>
            <a:fillRect/>
          </a:stretch>
        </p:blipFill>
        <p:spPr>
          <a:xfrm>
            <a:off x="1061508" y="1409700"/>
            <a:ext cx="16654121" cy="7693563"/>
          </a:xfrm>
          <a:prstGeom prst="rect">
            <a:avLst/>
          </a:prstGeom>
        </p:spPr>
      </p:pic>
    </p:spTree>
    <p:extLst>
      <p:ext uri="{BB962C8B-B14F-4D97-AF65-F5344CB8AC3E}">
        <p14:creationId xmlns:p14="http://schemas.microsoft.com/office/powerpoint/2010/main" val="3155933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CI/CD</a:t>
            </a:r>
            <a:endParaRPr lang="es-MX" sz="3850" kern="0" dirty="0"/>
          </a:p>
        </p:txBody>
      </p:sp>
      <p:pic>
        <p:nvPicPr>
          <p:cNvPr id="10" name="Imagen 9">
            <a:extLst>
              <a:ext uri="{FF2B5EF4-FFF2-40B4-BE49-F238E27FC236}">
                <a16:creationId xmlns:a16="http://schemas.microsoft.com/office/drawing/2014/main" id="{7A62FA53-6BD0-CBBC-72F5-B12EA588D0A6}"/>
              </a:ext>
            </a:extLst>
          </p:cNvPr>
          <p:cNvPicPr>
            <a:picLocks noChangeAspect="1"/>
          </p:cNvPicPr>
          <p:nvPr/>
        </p:nvPicPr>
        <p:blipFill>
          <a:blip r:embed="rId4"/>
          <a:stretch>
            <a:fillRect/>
          </a:stretch>
        </p:blipFill>
        <p:spPr>
          <a:xfrm>
            <a:off x="657506" y="1485900"/>
            <a:ext cx="17674076" cy="7617363"/>
          </a:xfrm>
          <a:prstGeom prst="rect">
            <a:avLst/>
          </a:prstGeom>
        </p:spPr>
      </p:pic>
      <p:pic>
        <p:nvPicPr>
          <p:cNvPr id="13" name="Imagen 12">
            <a:extLst>
              <a:ext uri="{FF2B5EF4-FFF2-40B4-BE49-F238E27FC236}">
                <a16:creationId xmlns:a16="http://schemas.microsoft.com/office/drawing/2014/main" id="{7B0A0727-7FB0-DE83-8797-C12FCFDFD07C}"/>
              </a:ext>
            </a:extLst>
          </p:cNvPr>
          <p:cNvPicPr>
            <a:picLocks noChangeAspect="1"/>
          </p:cNvPicPr>
          <p:nvPr/>
        </p:nvPicPr>
        <p:blipFill>
          <a:blip r:embed="rId5"/>
          <a:stretch>
            <a:fillRect/>
          </a:stretch>
        </p:blipFill>
        <p:spPr>
          <a:xfrm>
            <a:off x="9047244" y="8970647"/>
            <a:ext cx="7883321" cy="1316351"/>
          </a:xfrm>
          <a:prstGeom prst="rect">
            <a:avLst/>
          </a:prstGeom>
        </p:spPr>
      </p:pic>
    </p:spTree>
    <p:extLst>
      <p:ext uri="{BB962C8B-B14F-4D97-AF65-F5344CB8AC3E}">
        <p14:creationId xmlns:p14="http://schemas.microsoft.com/office/powerpoint/2010/main" val="329156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Clean</a:t>
            </a:r>
            <a:r>
              <a:rPr lang="es-MX" sz="4500" spc="5" dirty="0">
                <a:solidFill>
                  <a:srgbClr val="FFFFFF"/>
                </a:solidFill>
              </a:rPr>
              <a:t> </a:t>
            </a:r>
            <a:r>
              <a:rPr lang="es-MX" sz="4500" spc="5" dirty="0" err="1">
                <a:solidFill>
                  <a:srgbClr val="FFFFFF"/>
                </a:solidFill>
              </a:rPr>
              <a:t>Architecture</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pic>
        <p:nvPicPr>
          <p:cNvPr id="7" name="Picture 2" descr="Clean Coder Blog">
            <a:extLst>
              <a:ext uri="{FF2B5EF4-FFF2-40B4-BE49-F238E27FC236}">
                <a16:creationId xmlns:a16="http://schemas.microsoft.com/office/drawing/2014/main" id="{94AE3830-0B98-3CB4-CF7C-FE394DB6E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727975"/>
            <a:ext cx="10896600" cy="800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430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985260" cy="2298065"/>
            <a:chOff x="0" y="0"/>
            <a:chExt cx="3985260" cy="2298065"/>
          </a:xfrm>
        </p:grpSpPr>
        <p:sp>
          <p:nvSpPr>
            <p:cNvPr id="3" name="object 3"/>
            <p:cNvSpPr/>
            <p:nvPr/>
          </p:nvSpPr>
          <p:spPr>
            <a:xfrm>
              <a:off x="0" y="0"/>
              <a:ext cx="3328670" cy="2298065"/>
            </a:xfrm>
            <a:custGeom>
              <a:avLst/>
              <a:gdLst/>
              <a:ahLst/>
              <a:cxnLst/>
              <a:rect l="l" t="t" r="r" b="b"/>
              <a:pathLst>
                <a:path w="3328670" h="2298065">
                  <a:moveTo>
                    <a:pt x="3328402" y="0"/>
                  </a:moveTo>
                  <a:lnTo>
                    <a:pt x="1030600" y="2297802"/>
                  </a:lnTo>
                  <a:lnTo>
                    <a:pt x="0" y="1267202"/>
                  </a:lnTo>
                  <a:lnTo>
                    <a:pt x="0" y="0"/>
                  </a:lnTo>
                  <a:lnTo>
                    <a:pt x="3328402" y="0"/>
                  </a:lnTo>
                  <a:close/>
                </a:path>
              </a:pathLst>
            </a:custGeom>
            <a:solidFill>
              <a:srgbClr val="97BCC7"/>
            </a:solidFill>
          </p:spPr>
          <p:txBody>
            <a:bodyPr wrap="square" lIns="0" tIns="0" rIns="0" bIns="0" rtlCol="0"/>
            <a:lstStyle/>
            <a:p>
              <a:endParaRPr/>
            </a:p>
          </p:txBody>
        </p:sp>
        <p:sp>
          <p:nvSpPr>
            <p:cNvPr id="4" name="object 4"/>
            <p:cNvSpPr/>
            <p:nvPr/>
          </p:nvSpPr>
          <p:spPr>
            <a:xfrm>
              <a:off x="1657521" y="0"/>
              <a:ext cx="2327910" cy="2293620"/>
            </a:xfrm>
            <a:custGeom>
              <a:avLst/>
              <a:gdLst/>
              <a:ahLst/>
              <a:cxnLst/>
              <a:rect l="l" t="t" r="r" b="b"/>
              <a:pathLst>
                <a:path w="2327910" h="2293620">
                  <a:moveTo>
                    <a:pt x="2327300" y="0"/>
                  </a:moveTo>
                  <a:lnTo>
                    <a:pt x="33675" y="2293624"/>
                  </a:lnTo>
                  <a:lnTo>
                    <a:pt x="0" y="2259949"/>
                  </a:lnTo>
                  <a:lnTo>
                    <a:pt x="2259949" y="0"/>
                  </a:lnTo>
                  <a:lnTo>
                    <a:pt x="2327300" y="0"/>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3"/>
            <a:ext cx="1028700" cy="1031875"/>
          </a:xfrm>
          <a:custGeom>
            <a:avLst/>
            <a:gdLst/>
            <a:ahLst/>
            <a:cxnLst/>
            <a:rect l="l" t="t" r="r" b="b"/>
            <a:pathLst>
              <a:path w="1028700" h="1031875">
                <a:moveTo>
                  <a:pt x="1028682" y="1031335"/>
                </a:moveTo>
                <a:lnTo>
                  <a:pt x="997660" y="1031335"/>
                </a:lnTo>
                <a:lnTo>
                  <a:pt x="0" y="33675"/>
                </a:lnTo>
                <a:lnTo>
                  <a:pt x="33674" y="0"/>
                </a:lnTo>
                <a:lnTo>
                  <a:pt x="1028682" y="995007"/>
                </a:lnTo>
                <a:lnTo>
                  <a:pt x="1028682" y="1031335"/>
                </a:lnTo>
                <a:close/>
              </a:path>
            </a:pathLst>
          </a:custGeom>
          <a:solidFill>
            <a:srgbClr val="F7FAFD"/>
          </a:solidFill>
        </p:spPr>
        <p:txBody>
          <a:bodyPr wrap="square" lIns="0" tIns="0" rIns="0" bIns="0" rtlCol="0"/>
          <a:lstStyle/>
          <a:p>
            <a:endParaRPr/>
          </a:p>
        </p:txBody>
      </p:sp>
      <p:pic>
        <p:nvPicPr>
          <p:cNvPr id="6" name="object 6"/>
          <p:cNvPicPr/>
          <p:nvPr/>
        </p:nvPicPr>
        <p:blipFill>
          <a:blip r:embed="rId2" cstate="print"/>
          <a:stretch>
            <a:fillRect/>
          </a:stretch>
        </p:blipFill>
        <p:spPr>
          <a:xfrm>
            <a:off x="477589" y="243211"/>
            <a:ext cx="1362074" cy="781049"/>
          </a:xfrm>
          <a:prstGeom prst="rect">
            <a:avLst/>
          </a:prstGeom>
        </p:spPr>
      </p:pic>
      <p:pic>
        <p:nvPicPr>
          <p:cNvPr id="7" name="object 7"/>
          <p:cNvPicPr/>
          <p:nvPr/>
        </p:nvPicPr>
        <p:blipFill>
          <a:blip r:embed="rId3" cstate="print"/>
          <a:stretch>
            <a:fillRect/>
          </a:stretch>
        </p:blipFill>
        <p:spPr>
          <a:xfrm>
            <a:off x="7508623" y="7023561"/>
            <a:ext cx="3267074" cy="3263437"/>
          </a:xfrm>
          <a:prstGeom prst="rect">
            <a:avLst/>
          </a:prstGeom>
        </p:spPr>
      </p:pic>
      <p:sp>
        <p:nvSpPr>
          <p:cNvPr id="14" name="object 14"/>
          <p:cNvSpPr txBox="1">
            <a:spLocks noGrp="1"/>
          </p:cNvSpPr>
          <p:nvPr>
            <p:ph type="title"/>
          </p:nvPr>
        </p:nvSpPr>
        <p:spPr>
          <a:xfrm>
            <a:off x="4724399" y="343150"/>
            <a:ext cx="13119283" cy="559512"/>
          </a:xfrm>
          <a:prstGeom prst="rect">
            <a:avLst/>
          </a:prstGeom>
        </p:spPr>
        <p:txBody>
          <a:bodyPr vert="horz" wrap="square" lIns="0" tIns="8255" rIns="0" bIns="0" rtlCol="0">
            <a:spAutoFit/>
          </a:bodyPr>
          <a:lstStyle/>
          <a:p>
            <a:pPr marL="12700" marR="5080" indent="1354455">
              <a:lnSpc>
                <a:spcPct val="100600"/>
              </a:lnSpc>
              <a:spcBef>
                <a:spcPts val="65"/>
              </a:spcBef>
            </a:pPr>
            <a:r>
              <a:rPr lang="es-MX" sz="3850" spc="20" dirty="0">
                <a:solidFill>
                  <a:srgbClr val="FFFFFF"/>
                </a:solidFill>
              </a:rPr>
              <a:t>			</a:t>
            </a:r>
            <a:endParaRPr lang="es-MX" sz="3850" dirty="0"/>
          </a:p>
        </p:txBody>
      </p:sp>
      <p:sp>
        <p:nvSpPr>
          <p:cNvPr id="11" name="object 14">
            <a:extLst>
              <a:ext uri="{FF2B5EF4-FFF2-40B4-BE49-F238E27FC236}">
                <a16:creationId xmlns:a16="http://schemas.microsoft.com/office/drawing/2014/main" id="{70EEEB2F-2532-9400-33FE-7029E12E63C8}"/>
              </a:ext>
            </a:extLst>
          </p:cNvPr>
          <p:cNvSpPr txBox="1">
            <a:spLocks/>
          </p:cNvSpPr>
          <p:nvPr/>
        </p:nvSpPr>
        <p:spPr>
          <a:xfrm>
            <a:off x="4876799" y="495550"/>
            <a:ext cx="13119283" cy="559512"/>
          </a:xfrm>
          <a:prstGeom prst="rect">
            <a:avLst/>
          </a:prstGeom>
        </p:spPr>
        <p:txBody>
          <a:bodyPr vert="horz" wrap="square" lIns="0" tIns="8255" rIns="0" bIns="0" rtlCol="0">
            <a:spAutoFit/>
          </a:bodyPr>
          <a:lstStyle>
            <a:lvl1pPr>
              <a:defRPr sz="4000" b="0" i="0">
                <a:solidFill>
                  <a:srgbClr val="0D0D0D"/>
                </a:solidFill>
                <a:latin typeface="Verdana"/>
                <a:ea typeface="+mj-ea"/>
                <a:cs typeface="Verdana"/>
              </a:defRPr>
            </a:lvl1pPr>
          </a:lstStyle>
          <a:p>
            <a:pPr marL="12700" marR="5080" indent="1354455">
              <a:lnSpc>
                <a:spcPct val="100600"/>
              </a:lnSpc>
              <a:spcBef>
                <a:spcPts val="65"/>
              </a:spcBef>
            </a:pPr>
            <a:r>
              <a:rPr lang="es-MX" sz="3850" kern="0" spc="20" dirty="0">
                <a:solidFill>
                  <a:srgbClr val="FFFFFF"/>
                </a:solidFill>
              </a:rPr>
              <a:t>     App </a:t>
            </a:r>
            <a:r>
              <a:rPr lang="es-MX" sz="3850" kern="0" spc="20" dirty="0" err="1">
                <a:solidFill>
                  <a:srgbClr val="FFFFFF"/>
                </a:solidFill>
              </a:rPr>
              <a:t>Services</a:t>
            </a:r>
            <a:endParaRPr lang="es-MX" sz="3850" kern="0" dirty="0"/>
          </a:p>
        </p:txBody>
      </p:sp>
      <p:sp>
        <p:nvSpPr>
          <p:cNvPr id="9" name="CuadroTexto 8">
            <a:extLst>
              <a:ext uri="{FF2B5EF4-FFF2-40B4-BE49-F238E27FC236}">
                <a16:creationId xmlns:a16="http://schemas.microsoft.com/office/drawing/2014/main" id="{73F8F00A-455A-36AB-6745-859ED36C0458}"/>
              </a:ext>
            </a:extLst>
          </p:cNvPr>
          <p:cNvSpPr txBox="1"/>
          <p:nvPr/>
        </p:nvSpPr>
        <p:spPr>
          <a:xfrm>
            <a:off x="3314002" y="3332913"/>
            <a:ext cx="11506200" cy="1107996"/>
          </a:xfrm>
          <a:prstGeom prst="rect">
            <a:avLst/>
          </a:prstGeom>
          <a:noFill/>
        </p:spPr>
        <p:txBody>
          <a:bodyPr wrap="square">
            <a:spAutoFit/>
          </a:bodyPr>
          <a:lstStyle/>
          <a:p>
            <a:r>
              <a:rPr lang="es-MX" sz="6600" dirty="0">
                <a:solidFill>
                  <a:schemeClr val="bg1"/>
                </a:solidFill>
              </a:rPr>
              <a:t>testwebapinet.azurewebsites.net</a:t>
            </a:r>
          </a:p>
        </p:txBody>
      </p:sp>
    </p:spTree>
    <p:extLst>
      <p:ext uri="{BB962C8B-B14F-4D97-AF65-F5344CB8AC3E}">
        <p14:creationId xmlns:p14="http://schemas.microsoft.com/office/powerpoint/2010/main" val="4047225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580E371-75F5-3CA7-1FE3-13BAFD6861D8}"/>
              </a:ext>
            </a:extLst>
          </p:cNvPr>
          <p:cNvSpPr>
            <a:spLocks noGrp="1"/>
          </p:cNvSpPr>
          <p:nvPr>
            <p:ph type="body" idx="1"/>
          </p:nvPr>
        </p:nvSpPr>
        <p:spPr>
          <a:xfrm>
            <a:off x="771480" y="4774171"/>
            <a:ext cx="16745039" cy="592470"/>
          </a:xfrm>
        </p:spPr>
        <p:txBody>
          <a:bodyPr/>
          <a:lstStyle/>
          <a:p>
            <a:pPr algn="ctr"/>
            <a:r>
              <a:rPr lang="es-US" dirty="0"/>
              <a:t>Muchas gracias</a:t>
            </a:r>
          </a:p>
        </p:txBody>
      </p:sp>
    </p:spTree>
    <p:extLst>
      <p:ext uri="{BB962C8B-B14F-4D97-AF65-F5344CB8AC3E}">
        <p14:creationId xmlns:p14="http://schemas.microsoft.com/office/powerpoint/2010/main" val="219799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Clean</a:t>
            </a:r>
            <a:r>
              <a:rPr lang="es-MX" sz="4500" spc="5" dirty="0">
                <a:solidFill>
                  <a:srgbClr val="FFFFFF"/>
                </a:solidFill>
              </a:rPr>
              <a:t> </a:t>
            </a:r>
            <a:r>
              <a:rPr lang="es-MX" sz="4500" spc="5" dirty="0" err="1">
                <a:solidFill>
                  <a:srgbClr val="FFFFFF"/>
                </a:solidFill>
              </a:rPr>
              <a:t>Architecture</a:t>
            </a:r>
            <a:r>
              <a:rPr lang="es-MX" sz="4500" spc="5" dirty="0">
                <a:solidFill>
                  <a:srgbClr val="FFFFFF"/>
                </a:solidFill>
              </a:rPr>
              <a:t> Ejemplo ASP </a:t>
            </a:r>
            <a:r>
              <a:rPr lang="es-MX" sz="4500" spc="5" dirty="0" err="1">
                <a:solidFill>
                  <a:srgbClr val="FFFFFF"/>
                </a:solidFill>
              </a:rPr>
              <a:t>.net</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pic>
        <p:nvPicPr>
          <p:cNvPr id="8" name="Imagen 7">
            <a:extLst>
              <a:ext uri="{FF2B5EF4-FFF2-40B4-BE49-F238E27FC236}">
                <a16:creationId xmlns:a16="http://schemas.microsoft.com/office/drawing/2014/main" id="{ADF54A8B-ECB8-1C06-E809-43BC1D108458}"/>
              </a:ext>
            </a:extLst>
          </p:cNvPr>
          <p:cNvPicPr>
            <a:picLocks noChangeAspect="1"/>
          </p:cNvPicPr>
          <p:nvPr/>
        </p:nvPicPr>
        <p:blipFill>
          <a:blip r:embed="rId3"/>
          <a:stretch>
            <a:fillRect/>
          </a:stretch>
        </p:blipFill>
        <p:spPr>
          <a:xfrm>
            <a:off x="2438400" y="1638300"/>
            <a:ext cx="8839200" cy="8312360"/>
          </a:xfrm>
          <a:prstGeom prst="rect">
            <a:avLst/>
          </a:prstGeom>
        </p:spPr>
      </p:pic>
    </p:spTree>
    <p:extLst>
      <p:ext uri="{BB962C8B-B14F-4D97-AF65-F5344CB8AC3E}">
        <p14:creationId xmlns:p14="http://schemas.microsoft.com/office/powerpoint/2010/main" val="368565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Onion</a:t>
            </a:r>
            <a:r>
              <a:rPr lang="es-MX" sz="4500" spc="5" dirty="0">
                <a:solidFill>
                  <a:srgbClr val="FFFFFF"/>
                </a:solidFill>
              </a:rPr>
              <a:t> </a:t>
            </a:r>
            <a:r>
              <a:rPr lang="es-MX" sz="4500" spc="5" dirty="0" err="1">
                <a:solidFill>
                  <a:srgbClr val="FFFFFF"/>
                </a:solidFill>
              </a:rPr>
              <a:t>Architecture</a:t>
            </a:r>
            <a:r>
              <a:rPr lang="es-MX" sz="4500" spc="5" dirty="0">
                <a:solidFill>
                  <a:srgbClr val="FFFFFF"/>
                </a:solidFill>
              </a:rPr>
              <a:t> (Arquitectura Cebolla)</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sp>
        <p:nvSpPr>
          <p:cNvPr id="11" name="object 9">
            <a:extLst>
              <a:ext uri="{FF2B5EF4-FFF2-40B4-BE49-F238E27FC236}">
                <a16:creationId xmlns:a16="http://schemas.microsoft.com/office/drawing/2014/main" id="{9634F61E-AC31-6E90-4706-52F5C782027E}"/>
              </a:ext>
            </a:extLst>
          </p:cNvPr>
          <p:cNvSpPr txBox="1"/>
          <p:nvPr/>
        </p:nvSpPr>
        <p:spPr>
          <a:xfrm>
            <a:off x="457200" y="2395663"/>
            <a:ext cx="15744825" cy="2321661"/>
          </a:xfrm>
          <a:prstGeom prst="rect">
            <a:avLst/>
          </a:prstGeom>
        </p:spPr>
        <p:txBody>
          <a:bodyPr vert="horz" wrap="square" lIns="0" tIns="635" rIns="0" bIns="0" rtlCol="0">
            <a:spAutoFit/>
          </a:bodyPr>
          <a:lstStyle/>
          <a:p>
            <a:pPr marL="12700" marR="333375">
              <a:lnSpc>
                <a:spcPct val="103800"/>
              </a:lnSpc>
              <a:spcBef>
                <a:spcPts val="5"/>
              </a:spcBef>
              <a:tabLst>
                <a:tab pos="1760855" algn="l"/>
                <a:tab pos="4490085" algn="l"/>
                <a:tab pos="6125210" algn="l"/>
                <a:tab pos="7604125" algn="l"/>
                <a:tab pos="10638790" algn="l"/>
              </a:tabLst>
            </a:pPr>
            <a:endParaRPr lang="es-MX" sz="2950" spc="-35" dirty="0">
              <a:solidFill>
                <a:srgbClr val="FFFFFF"/>
              </a:solidFill>
              <a:latin typeface="Verdana"/>
              <a:cs typeface="Verdana"/>
            </a:endParaRPr>
          </a:p>
          <a:p>
            <a:pPr marL="12700" marR="333375">
              <a:lnSpc>
                <a:spcPct val="103800"/>
              </a:lnSpc>
              <a:spcBef>
                <a:spcPts val="5"/>
              </a:spcBef>
              <a:tabLst>
                <a:tab pos="1760855" algn="l"/>
                <a:tab pos="4490085" algn="l"/>
                <a:tab pos="6125210" algn="l"/>
                <a:tab pos="7604125" algn="l"/>
                <a:tab pos="10638790" algn="l"/>
              </a:tabLst>
            </a:pPr>
            <a:r>
              <a:rPr lang="es-MX" sz="2950" spc="-35" dirty="0">
                <a:solidFill>
                  <a:srgbClr val="FFFFFF"/>
                </a:solidFill>
                <a:latin typeface="Verdana"/>
                <a:cs typeface="Verdana"/>
              </a:rPr>
              <a:t>La arquitectura </a:t>
            </a:r>
            <a:r>
              <a:rPr lang="es-MX" sz="2950" spc="-35" dirty="0" err="1">
                <a:solidFill>
                  <a:srgbClr val="FFFFFF"/>
                </a:solidFill>
                <a:latin typeface="Verdana"/>
                <a:cs typeface="Verdana"/>
              </a:rPr>
              <a:t>Onion</a:t>
            </a:r>
            <a:r>
              <a:rPr lang="es-MX" sz="2950" spc="-35" dirty="0">
                <a:solidFill>
                  <a:srgbClr val="FFFFFF"/>
                </a:solidFill>
                <a:latin typeface="Verdana"/>
                <a:cs typeface="Verdana"/>
              </a:rPr>
              <a:t> (o arquitectura cebolla) es un patrón de diseño de software que se centra en la organización y estructuración del código en capas concéntricas, cada una con su responsabilidad específica. Su nombre proviene de la idea de capas concéntricas, similar a las capas de una cebolla.</a:t>
            </a:r>
            <a:endParaRPr lang="es-MX" sz="2950" dirty="0">
              <a:latin typeface="Verdana"/>
              <a:cs typeface="Verdana"/>
            </a:endParaRPr>
          </a:p>
        </p:txBody>
      </p:sp>
    </p:spTree>
    <p:extLst>
      <p:ext uri="{BB962C8B-B14F-4D97-AF65-F5344CB8AC3E}">
        <p14:creationId xmlns:p14="http://schemas.microsoft.com/office/powerpoint/2010/main" val="406830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Clean</a:t>
            </a:r>
            <a:r>
              <a:rPr lang="es-MX" sz="4500" spc="5" dirty="0">
                <a:solidFill>
                  <a:srgbClr val="FFFFFF"/>
                </a:solidFill>
              </a:rPr>
              <a:t> </a:t>
            </a:r>
            <a:r>
              <a:rPr lang="es-MX" sz="4500" spc="5" dirty="0" err="1">
                <a:solidFill>
                  <a:srgbClr val="FFFFFF"/>
                </a:solidFill>
              </a:rPr>
              <a:t>Architecture</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pic>
        <p:nvPicPr>
          <p:cNvPr id="1026" name="Picture 2" descr="Onion Architecture explained — Building maintainable software | by Marco  Schaefer | Medium">
            <a:extLst>
              <a:ext uri="{FF2B5EF4-FFF2-40B4-BE49-F238E27FC236}">
                <a16:creationId xmlns:a16="http://schemas.microsoft.com/office/drawing/2014/main" id="{BC47FD6C-D82E-8434-A3B4-2BE80F5FD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89622"/>
            <a:ext cx="8077200" cy="793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07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707245"/>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err="1">
                <a:solidFill>
                  <a:srgbClr val="FFFFFF"/>
                </a:solidFill>
              </a:rPr>
              <a:t>Onion</a:t>
            </a:r>
            <a:r>
              <a:rPr lang="es-MX" sz="4500" spc="5" dirty="0">
                <a:solidFill>
                  <a:srgbClr val="FFFFFF"/>
                </a:solidFill>
              </a:rPr>
              <a:t> </a:t>
            </a:r>
            <a:r>
              <a:rPr lang="es-MX" sz="4500" spc="5" dirty="0" err="1">
                <a:solidFill>
                  <a:srgbClr val="FFFFFF"/>
                </a:solidFill>
              </a:rPr>
              <a:t>Architecture</a:t>
            </a:r>
            <a:r>
              <a:rPr lang="es-MX" sz="4500" spc="5" dirty="0">
                <a:solidFill>
                  <a:srgbClr val="FFFFFF"/>
                </a:solidFill>
              </a:rPr>
              <a:t> Ejemplo ASP </a:t>
            </a:r>
            <a:r>
              <a:rPr lang="es-MX" sz="4500" spc="5" dirty="0" err="1">
                <a:solidFill>
                  <a:srgbClr val="FFFFFF"/>
                </a:solidFill>
              </a:rPr>
              <a:t>.net</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pic>
        <p:nvPicPr>
          <p:cNvPr id="9" name="Imagen 8">
            <a:extLst>
              <a:ext uri="{FF2B5EF4-FFF2-40B4-BE49-F238E27FC236}">
                <a16:creationId xmlns:a16="http://schemas.microsoft.com/office/drawing/2014/main" id="{A52A92F4-3C66-8768-2E5B-50F7DC20EFCE}"/>
              </a:ext>
            </a:extLst>
          </p:cNvPr>
          <p:cNvPicPr>
            <a:picLocks noChangeAspect="1"/>
          </p:cNvPicPr>
          <p:nvPr/>
        </p:nvPicPr>
        <p:blipFill>
          <a:blip r:embed="rId3"/>
          <a:stretch>
            <a:fillRect/>
          </a:stretch>
        </p:blipFill>
        <p:spPr>
          <a:xfrm>
            <a:off x="4953000" y="1452881"/>
            <a:ext cx="7314338" cy="8183369"/>
          </a:xfrm>
          <a:prstGeom prst="rect">
            <a:avLst/>
          </a:prstGeom>
        </p:spPr>
      </p:pic>
    </p:spTree>
    <p:extLst>
      <p:ext uri="{BB962C8B-B14F-4D97-AF65-F5344CB8AC3E}">
        <p14:creationId xmlns:p14="http://schemas.microsoft.com/office/powerpoint/2010/main" val="339089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486539" y="1"/>
            <a:ext cx="4801870" cy="2906395"/>
            <a:chOff x="13486539" y="1"/>
            <a:chExt cx="4801870" cy="2906395"/>
          </a:xfrm>
        </p:grpSpPr>
        <p:sp>
          <p:nvSpPr>
            <p:cNvPr id="3" name="object 3"/>
            <p:cNvSpPr/>
            <p:nvPr/>
          </p:nvSpPr>
          <p:spPr>
            <a:xfrm>
              <a:off x="14596139" y="1"/>
              <a:ext cx="3691890" cy="2905760"/>
            </a:xfrm>
            <a:custGeom>
              <a:avLst/>
              <a:gdLst/>
              <a:ahLst/>
              <a:cxnLst/>
              <a:rect l="l" t="t" r="r" b="b"/>
              <a:pathLst>
                <a:path w="3691890" h="2905760">
                  <a:moveTo>
                    <a:pt x="3691859" y="2118727"/>
                  </a:moveTo>
                  <a:lnTo>
                    <a:pt x="2905293" y="2905293"/>
                  </a:lnTo>
                  <a:lnTo>
                    <a:pt x="0" y="0"/>
                  </a:lnTo>
                  <a:lnTo>
                    <a:pt x="3691859" y="0"/>
                  </a:lnTo>
                  <a:lnTo>
                    <a:pt x="3691859" y="2118727"/>
                  </a:lnTo>
                  <a:close/>
                </a:path>
              </a:pathLst>
            </a:custGeom>
            <a:solidFill>
              <a:srgbClr val="97BCC7"/>
            </a:solidFill>
          </p:spPr>
          <p:txBody>
            <a:bodyPr wrap="square" lIns="0" tIns="0" rIns="0" bIns="0" rtlCol="0"/>
            <a:lstStyle/>
            <a:p>
              <a:endParaRPr/>
            </a:p>
          </p:txBody>
        </p:sp>
        <p:sp>
          <p:nvSpPr>
            <p:cNvPr id="4" name="object 4"/>
            <p:cNvSpPr/>
            <p:nvPr/>
          </p:nvSpPr>
          <p:spPr>
            <a:xfrm>
              <a:off x="13486539" y="1"/>
              <a:ext cx="2947035" cy="2906395"/>
            </a:xfrm>
            <a:custGeom>
              <a:avLst/>
              <a:gdLst/>
              <a:ahLst/>
              <a:cxnLst/>
              <a:rect l="l" t="t" r="r" b="b"/>
              <a:pathLst>
                <a:path w="2947034" h="2906395">
                  <a:moveTo>
                    <a:pt x="2946686" y="2865865"/>
                  </a:moveTo>
                  <a:lnTo>
                    <a:pt x="2906275" y="2906275"/>
                  </a:lnTo>
                  <a:lnTo>
                    <a:pt x="0" y="0"/>
                  </a:lnTo>
                  <a:lnTo>
                    <a:pt x="80821" y="0"/>
                  </a:lnTo>
                  <a:lnTo>
                    <a:pt x="2946686" y="2865865"/>
                  </a:lnTo>
                  <a:close/>
                </a:path>
              </a:pathLst>
            </a:custGeom>
            <a:solidFill>
              <a:srgbClr val="F7FAFD"/>
            </a:solidFill>
          </p:spPr>
          <p:txBody>
            <a:bodyPr wrap="square" lIns="0" tIns="0" rIns="0" bIns="0" rtlCol="0"/>
            <a:lstStyle/>
            <a:p>
              <a:endParaRPr/>
            </a:p>
          </p:txBody>
        </p:sp>
      </p:grpSp>
      <p:sp>
        <p:nvSpPr>
          <p:cNvPr id="5" name="object 5"/>
          <p:cNvSpPr/>
          <p:nvPr/>
        </p:nvSpPr>
        <p:spPr>
          <a:xfrm>
            <a:off x="17259318" y="9255662"/>
            <a:ext cx="1028700" cy="1031875"/>
          </a:xfrm>
          <a:custGeom>
            <a:avLst/>
            <a:gdLst/>
            <a:ahLst/>
            <a:cxnLst/>
            <a:rect l="l" t="t" r="r" b="b"/>
            <a:pathLst>
              <a:path w="1028700" h="1031875">
                <a:moveTo>
                  <a:pt x="1028682" y="1031337"/>
                </a:moveTo>
                <a:lnTo>
                  <a:pt x="997661" y="1031337"/>
                </a:lnTo>
                <a:lnTo>
                  <a:pt x="0" y="33675"/>
                </a:lnTo>
                <a:lnTo>
                  <a:pt x="33674" y="0"/>
                </a:lnTo>
                <a:lnTo>
                  <a:pt x="1028682" y="995007"/>
                </a:lnTo>
                <a:lnTo>
                  <a:pt x="1028682" y="1031337"/>
                </a:lnTo>
                <a:close/>
              </a:path>
            </a:pathLst>
          </a:custGeom>
          <a:solidFill>
            <a:srgbClr val="F7FAFD"/>
          </a:solidFill>
        </p:spPr>
        <p:txBody>
          <a:bodyPr wrap="square" lIns="0" tIns="0" rIns="0" bIns="0" rtlCol="0"/>
          <a:lstStyle/>
          <a:p>
            <a:endParaRPr/>
          </a:p>
        </p:txBody>
      </p:sp>
      <p:sp>
        <p:nvSpPr>
          <p:cNvPr id="6" name="object 6"/>
          <p:cNvSpPr txBox="1">
            <a:spLocks noGrp="1"/>
          </p:cNvSpPr>
          <p:nvPr>
            <p:ph type="title"/>
          </p:nvPr>
        </p:nvSpPr>
        <p:spPr>
          <a:xfrm>
            <a:off x="293460" y="555952"/>
            <a:ext cx="12921615" cy="1309974"/>
          </a:xfrm>
          <a:prstGeom prst="rect">
            <a:avLst/>
          </a:prstGeom>
        </p:spPr>
        <p:txBody>
          <a:bodyPr vert="horz" wrap="square" lIns="0" tIns="103505" rIns="0" bIns="0" rtlCol="0">
            <a:spAutoFit/>
          </a:bodyPr>
          <a:lstStyle/>
          <a:p>
            <a:pPr marL="12700" marR="5080">
              <a:lnSpc>
                <a:spcPts val="4730"/>
              </a:lnSpc>
              <a:spcBef>
                <a:spcPts val="815"/>
              </a:spcBef>
            </a:pPr>
            <a:r>
              <a:rPr lang="es-MX" sz="4500" spc="5" dirty="0">
                <a:solidFill>
                  <a:srgbClr val="FFFFFF"/>
                </a:solidFill>
              </a:rPr>
              <a:t>Hexagonal </a:t>
            </a:r>
            <a:r>
              <a:rPr lang="es-MX" sz="4500" spc="5" dirty="0" err="1">
                <a:solidFill>
                  <a:srgbClr val="FFFFFF"/>
                </a:solidFill>
              </a:rPr>
              <a:t>Architecture</a:t>
            </a:r>
            <a:r>
              <a:rPr lang="es-MX" sz="4500" spc="5" dirty="0">
                <a:solidFill>
                  <a:srgbClr val="FFFFFF"/>
                </a:solidFill>
              </a:rPr>
              <a:t> (Arquitectura Hexagonal)</a:t>
            </a:r>
            <a:endParaRPr lang="es-MX" sz="4500" dirty="0"/>
          </a:p>
        </p:txBody>
      </p:sp>
      <p:pic>
        <p:nvPicPr>
          <p:cNvPr id="10" name="object 10"/>
          <p:cNvPicPr/>
          <p:nvPr/>
        </p:nvPicPr>
        <p:blipFill>
          <a:blip r:embed="rId2" cstate="print"/>
          <a:stretch>
            <a:fillRect/>
          </a:stretch>
        </p:blipFill>
        <p:spPr>
          <a:xfrm>
            <a:off x="16577163" y="243211"/>
            <a:ext cx="1362074" cy="781049"/>
          </a:xfrm>
          <a:prstGeom prst="rect">
            <a:avLst/>
          </a:prstGeom>
        </p:spPr>
      </p:pic>
      <p:sp>
        <p:nvSpPr>
          <p:cNvPr id="11" name="object 9">
            <a:extLst>
              <a:ext uri="{FF2B5EF4-FFF2-40B4-BE49-F238E27FC236}">
                <a16:creationId xmlns:a16="http://schemas.microsoft.com/office/drawing/2014/main" id="{9634F61E-AC31-6E90-4706-52F5C782027E}"/>
              </a:ext>
            </a:extLst>
          </p:cNvPr>
          <p:cNvSpPr txBox="1"/>
          <p:nvPr/>
        </p:nvSpPr>
        <p:spPr>
          <a:xfrm>
            <a:off x="457200" y="2395663"/>
            <a:ext cx="15744825" cy="2793778"/>
          </a:xfrm>
          <a:prstGeom prst="rect">
            <a:avLst/>
          </a:prstGeom>
        </p:spPr>
        <p:txBody>
          <a:bodyPr vert="horz" wrap="square" lIns="0" tIns="635" rIns="0" bIns="0" rtlCol="0">
            <a:spAutoFit/>
          </a:bodyPr>
          <a:lstStyle/>
          <a:p>
            <a:pPr marL="12700" marR="333375">
              <a:lnSpc>
                <a:spcPct val="103800"/>
              </a:lnSpc>
              <a:spcBef>
                <a:spcPts val="5"/>
              </a:spcBef>
              <a:tabLst>
                <a:tab pos="1760855" algn="l"/>
                <a:tab pos="4490085" algn="l"/>
                <a:tab pos="6125210" algn="l"/>
                <a:tab pos="7604125" algn="l"/>
                <a:tab pos="10638790" algn="l"/>
              </a:tabLst>
            </a:pPr>
            <a:endParaRPr lang="es-MX" sz="2950" spc="-35" dirty="0">
              <a:solidFill>
                <a:srgbClr val="FFFFFF"/>
              </a:solidFill>
              <a:latin typeface="Verdana"/>
              <a:cs typeface="Verdana"/>
            </a:endParaRPr>
          </a:p>
          <a:p>
            <a:pPr marL="12700" marR="333375">
              <a:lnSpc>
                <a:spcPct val="103800"/>
              </a:lnSpc>
              <a:spcBef>
                <a:spcPts val="5"/>
              </a:spcBef>
              <a:tabLst>
                <a:tab pos="1760855" algn="l"/>
                <a:tab pos="4490085" algn="l"/>
                <a:tab pos="6125210" algn="l"/>
                <a:tab pos="7604125" algn="l"/>
                <a:tab pos="10638790" algn="l"/>
              </a:tabLst>
            </a:pPr>
            <a:endParaRPr lang="es-MX" sz="2950" spc="-35" dirty="0">
              <a:solidFill>
                <a:srgbClr val="FFFFFF"/>
              </a:solidFill>
              <a:latin typeface="Verdana"/>
              <a:cs typeface="Verdana"/>
            </a:endParaRPr>
          </a:p>
          <a:p>
            <a:pPr marL="12700" marR="333375">
              <a:lnSpc>
                <a:spcPct val="103800"/>
              </a:lnSpc>
              <a:spcBef>
                <a:spcPts val="5"/>
              </a:spcBef>
              <a:tabLst>
                <a:tab pos="1760855" algn="l"/>
                <a:tab pos="4490085" algn="l"/>
                <a:tab pos="6125210" algn="l"/>
                <a:tab pos="7604125" algn="l"/>
                <a:tab pos="10638790" algn="l"/>
              </a:tabLst>
            </a:pPr>
            <a:r>
              <a:rPr lang="es-MX" sz="2950" spc="-35" dirty="0">
                <a:solidFill>
                  <a:srgbClr val="FFFFFF"/>
                </a:solidFill>
                <a:latin typeface="Verdana"/>
                <a:cs typeface="Verdana"/>
              </a:rPr>
              <a:t>La arquitectura hexagonal, también conocida como puertos y adaptadores o arquitectura de puertos y adaptadores, es un enfoque de diseño de software que se centra en la separación de las preocupaciones y la independencia de las capas de una aplicación</a:t>
            </a:r>
            <a:endParaRPr lang="es-MX" sz="2950" dirty="0">
              <a:latin typeface="Verdana"/>
              <a:cs typeface="Verdana"/>
            </a:endParaRPr>
          </a:p>
        </p:txBody>
      </p:sp>
    </p:spTree>
    <p:extLst>
      <p:ext uri="{BB962C8B-B14F-4D97-AF65-F5344CB8AC3E}">
        <p14:creationId xmlns:p14="http://schemas.microsoft.com/office/powerpoint/2010/main" val="908972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2556</TotalTime>
  <Words>750</Words>
  <Application>Microsoft Office PowerPoint</Application>
  <PresentationFormat>Personalizado</PresentationFormat>
  <Paragraphs>104</Paragraphs>
  <Slides>41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41</vt:i4>
      </vt:variant>
    </vt:vector>
  </HeadingPairs>
  <TitlesOfParts>
    <vt:vector size="45" baseType="lpstr">
      <vt:lpstr>Calibri</vt:lpstr>
      <vt:lpstr>Söhne</vt:lpstr>
      <vt:lpstr>Verdana</vt:lpstr>
      <vt:lpstr>Office Theme</vt:lpstr>
      <vt:lpstr>Fundamentos de la Arquitectura Hexagonal</vt:lpstr>
      <vt:lpstr>Introducción</vt:lpstr>
      <vt:lpstr>Clean Architecture (Arquitectura Limpia)</vt:lpstr>
      <vt:lpstr>Clean Architecture</vt:lpstr>
      <vt:lpstr>Clean Architecture Ejemplo ASP .net</vt:lpstr>
      <vt:lpstr>Onion Architecture (Arquitectura Cebolla)</vt:lpstr>
      <vt:lpstr>Clean Architecture</vt:lpstr>
      <vt:lpstr>Onion Architecture Ejemplo ASP .net</vt:lpstr>
      <vt:lpstr>Hexagonal Architecture (Arquitectura Hexagonal)</vt:lpstr>
      <vt:lpstr>Hexagonal Architecture (Arquitectura Hexagonal)</vt:lpstr>
      <vt:lpstr>Onion Architecture Ejemplo ASP .net</vt:lpstr>
      <vt:lpstr>Características</vt:lpstr>
      <vt:lpstr>Evolución de la arquitectura de software</vt:lpstr>
      <vt:lpstr>        Puertos</vt:lpstr>
      <vt:lpstr>Puertos adaptadores</vt:lpstr>
      <vt:lpstr>     Adaptadores</vt:lpstr>
      <vt:lpstr>     Domain</vt:lpstr>
      <vt:lpstr>   </vt:lpstr>
      <vt:lpstr>   </vt:lpstr>
      <vt:lpstr>     Aplication</vt:lpstr>
      <vt:lpstr>   </vt:lpstr>
      <vt:lpstr>   </vt:lpstr>
      <vt:lpstr>   </vt:lpstr>
      <vt:lpstr>     Infrastructure</vt:lpstr>
      <vt:lpstr>   </vt:lpstr>
      <vt:lpstr>   </vt:lpstr>
      <vt:lpstr>   </vt:lpstr>
      <vt:lpstr>   </vt:lpstr>
      <vt:lpstr>     Web</vt:lpstr>
      <vt:lpstr>   </vt:lpstr>
      <vt:lpstr>   </vt:lpstr>
      <vt:lpstr>   </vt:lpstr>
      <vt:lpstr>   </vt:lpstr>
      <vt:lpstr>   </vt:lpstr>
      <vt:lpstr>   </vt:lpstr>
      <vt:lpstr>   </vt:lpstr>
      <vt:lpstr>   </vt:lpstr>
      <vt:lpstr>   </vt:lpstr>
      <vt:lpstr>   </vt:lpstr>
      <vt:lpstr>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CSP planes enterprise (SOC)</dc:title>
  <dc:creator>Rita Ametller</dc:creator>
  <cp:keywords>DAFciX8bRfg,BADyZ5JsBsQ</cp:keywords>
  <cp:lastModifiedBy>Yoel Cerdas Villalobos</cp:lastModifiedBy>
  <cp:revision>18</cp:revision>
  <dcterms:created xsi:type="dcterms:W3CDTF">2023-03-09T19:09:06Z</dcterms:created>
  <dcterms:modified xsi:type="dcterms:W3CDTF">2023-12-06T19:02:48Z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2023-03-09T00:00:00Z</vt:filetime>
  </property>
  <property fmtid="{D5CDD505-2E9C-101B-9397-08002B2CF9AE}" pid="3" name="Creator">
    <vt:lpwstr>Canva</vt:lpwstr>
  </property>
  <property fmtid="{D5CDD505-2E9C-101B-9397-08002B2CF9AE}" pid="4" name="LastSaved">
    <vt:filetime>2023-03-09T00:00:00Z</vt:filetime>
  </property>
</Properties>
</file>