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86" r:id="rId4"/>
    <p:sldId id="334" r:id="rId5"/>
    <p:sldId id="335" r:id="rId6"/>
    <p:sldId id="287" r:id="rId7"/>
    <p:sldId id="259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05" r:id="rId18"/>
  </p:sldIdLst>
  <p:sldSz cx="18288000" cy="10287000"/>
  <p:notesSz cx="18288000" cy="10287000"/>
  <p:defaultTextStyle>
    <a:defPPr>
      <a:defRPr lang="es-P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EFAD76-A4F8-4F60-8131-4DCE928CF1A6}" v="1" dt="2023-12-07T00:54:50.33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2412" autoAdjust="0"/>
  </p:normalViewPr>
  <p:slideViewPr>
    <p:cSldViewPr>
      <p:cViewPr varScale="1">
        <p:scale>
          <a:sx n="43" d="100"/>
          <a:sy n="43" d="100"/>
        </p:scale>
        <p:origin x="960" y="42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el Cerdas Villalobos" userId="c43c20ca-ad3b-4fcf-aaae-770cfce6c69a" providerId="ADAL" clId="{53EFAD76-A4F8-4F60-8131-4DCE928CF1A6}"/>
    <pc:docChg chg="undo custSel addSld delSld modSld delMainMaster">
      <pc:chgData name="Yoel Cerdas Villalobos" userId="c43c20ca-ad3b-4fcf-aaae-770cfce6c69a" providerId="ADAL" clId="{53EFAD76-A4F8-4F60-8131-4DCE928CF1A6}" dt="2023-12-07T13:56:20.748" v="299" actId="47"/>
      <pc:docMkLst>
        <pc:docMk/>
      </pc:docMkLst>
      <pc:sldChg chg="addSp delSp modSp add del mod">
        <pc:chgData name="Yoel Cerdas Villalobos" userId="c43c20ca-ad3b-4fcf-aaae-770cfce6c69a" providerId="ADAL" clId="{53EFAD76-A4F8-4F60-8131-4DCE928CF1A6}" dt="2023-12-07T00:35:39.288" v="17" actId="14100"/>
        <pc:sldMkLst>
          <pc:docMk/>
          <pc:sldMk cId="0" sldId="257"/>
        </pc:sldMkLst>
        <pc:spChg chg="add del mod">
          <ac:chgData name="Yoel Cerdas Villalobos" userId="c43c20ca-ad3b-4fcf-aaae-770cfce6c69a" providerId="ADAL" clId="{53EFAD76-A4F8-4F60-8131-4DCE928CF1A6}" dt="2023-12-07T00:34:43.252" v="6" actId="1076"/>
          <ac:spMkLst>
            <pc:docMk/>
            <pc:sldMk cId="0" sldId="257"/>
            <ac:spMk id="7" creationId="{00000000-0000-0000-0000-000000000000}"/>
          </ac:spMkLst>
        </pc:spChg>
        <pc:spChg chg="mod">
          <ac:chgData name="Yoel Cerdas Villalobos" userId="c43c20ca-ad3b-4fcf-aaae-770cfce6c69a" providerId="ADAL" clId="{53EFAD76-A4F8-4F60-8131-4DCE928CF1A6}" dt="2023-12-07T00:35:39.288" v="17" actId="14100"/>
          <ac:spMkLst>
            <pc:docMk/>
            <pc:sldMk cId="0" sldId="257"/>
            <ac:spMk id="8" creationId="{00000000-0000-0000-0000-000000000000}"/>
          </ac:spMkLst>
        </pc:spChg>
      </pc:sldChg>
      <pc:sldChg chg="delSp modSp mod">
        <pc:chgData name="Yoel Cerdas Villalobos" userId="c43c20ca-ad3b-4fcf-aaae-770cfce6c69a" providerId="ADAL" clId="{53EFAD76-A4F8-4F60-8131-4DCE928CF1A6}" dt="2023-12-07T00:39:25.402" v="26" actId="6549"/>
        <pc:sldMkLst>
          <pc:docMk/>
          <pc:sldMk cId="0" sldId="258"/>
        </pc:sldMkLst>
        <pc:spChg chg="mod">
          <ac:chgData name="Yoel Cerdas Villalobos" userId="c43c20ca-ad3b-4fcf-aaae-770cfce6c69a" providerId="ADAL" clId="{53EFAD76-A4F8-4F60-8131-4DCE928CF1A6}" dt="2023-12-07T00:39:25.402" v="26" actId="6549"/>
          <ac:spMkLst>
            <pc:docMk/>
            <pc:sldMk cId="0" sldId="258"/>
            <ac:spMk id="6" creationId="{00000000-0000-0000-0000-000000000000}"/>
          </ac:spMkLst>
        </pc:spChg>
        <pc:spChg chg="mod">
          <ac:chgData name="Yoel Cerdas Villalobos" userId="c43c20ca-ad3b-4fcf-aaae-770cfce6c69a" providerId="ADAL" clId="{53EFAD76-A4F8-4F60-8131-4DCE928CF1A6}" dt="2023-12-07T00:39:06.478" v="20" actId="20577"/>
          <ac:spMkLst>
            <pc:docMk/>
            <pc:sldMk cId="0" sldId="258"/>
            <ac:spMk id="9" creationId="{00000000-0000-0000-0000-000000000000}"/>
          </ac:spMkLst>
        </pc:spChg>
        <pc:spChg chg="del">
          <ac:chgData name="Yoel Cerdas Villalobos" userId="c43c20ca-ad3b-4fcf-aaae-770cfce6c69a" providerId="ADAL" clId="{53EFAD76-A4F8-4F60-8131-4DCE928CF1A6}" dt="2023-12-07T00:39:09.657" v="21" actId="478"/>
          <ac:spMkLst>
            <pc:docMk/>
            <pc:sldMk cId="0" sldId="258"/>
            <ac:spMk id="12" creationId="{7FADAC05-F0A4-C26B-2245-1914C71189DB}"/>
          </ac:spMkLst>
        </pc:spChg>
      </pc:sldChg>
      <pc:sldChg chg="modSp mod">
        <pc:chgData name="Yoel Cerdas Villalobos" userId="c43c20ca-ad3b-4fcf-aaae-770cfce6c69a" providerId="ADAL" clId="{53EFAD76-A4F8-4F60-8131-4DCE928CF1A6}" dt="2023-12-07T00:49:21.775" v="123"/>
        <pc:sldMkLst>
          <pc:docMk/>
          <pc:sldMk cId="0" sldId="259"/>
        </pc:sldMkLst>
        <pc:spChg chg="mod">
          <ac:chgData name="Yoel Cerdas Villalobos" userId="c43c20ca-ad3b-4fcf-aaae-770cfce6c69a" providerId="ADAL" clId="{53EFAD76-A4F8-4F60-8131-4DCE928CF1A6}" dt="2023-12-07T00:48:16.835" v="105" actId="20577"/>
          <ac:spMkLst>
            <pc:docMk/>
            <pc:sldMk cId="0" sldId="259"/>
            <ac:spMk id="14" creationId="{00000000-0000-0000-0000-000000000000}"/>
          </ac:spMkLst>
        </pc:spChg>
        <pc:spChg chg="mod">
          <ac:chgData name="Yoel Cerdas Villalobos" userId="c43c20ca-ad3b-4fcf-aaae-770cfce6c69a" providerId="ADAL" clId="{53EFAD76-A4F8-4F60-8131-4DCE928CF1A6}" dt="2023-12-07T00:49:21.775" v="123"/>
          <ac:spMkLst>
            <pc:docMk/>
            <pc:sldMk cId="0" sldId="259"/>
            <ac:spMk id="15" creationId="{00000000-0000-0000-0000-000000000000}"/>
          </ac:spMkLst>
        </pc:spChg>
      </pc:sldChg>
      <pc:sldChg chg="del">
        <pc:chgData name="Yoel Cerdas Villalobos" userId="c43c20ca-ad3b-4fcf-aaae-770cfce6c69a" providerId="ADAL" clId="{53EFAD76-A4F8-4F60-8131-4DCE928CF1A6}" dt="2023-12-07T01:01:04.424" v="243" actId="47"/>
        <pc:sldMkLst>
          <pc:docMk/>
          <pc:sldMk cId="0" sldId="260"/>
        </pc:sldMkLst>
      </pc:sldChg>
      <pc:sldChg chg="del">
        <pc:chgData name="Yoel Cerdas Villalobos" userId="c43c20ca-ad3b-4fcf-aaae-770cfce6c69a" providerId="ADAL" clId="{53EFAD76-A4F8-4F60-8131-4DCE928CF1A6}" dt="2023-12-07T01:01:05.146" v="244" actId="47"/>
        <pc:sldMkLst>
          <pc:docMk/>
          <pc:sldMk cId="0" sldId="261"/>
        </pc:sldMkLst>
      </pc:sldChg>
      <pc:sldChg chg="del">
        <pc:chgData name="Yoel Cerdas Villalobos" userId="c43c20ca-ad3b-4fcf-aaae-770cfce6c69a" providerId="ADAL" clId="{53EFAD76-A4F8-4F60-8131-4DCE928CF1A6}" dt="2023-12-07T01:01:09.482" v="251" actId="47"/>
        <pc:sldMkLst>
          <pc:docMk/>
          <pc:sldMk cId="0" sldId="262"/>
        </pc:sldMkLst>
      </pc:sldChg>
      <pc:sldChg chg="del">
        <pc:chgData name="Yoel Cerdas Villalobos" userId="c43c20ca-ad3b-4fcf-aaae-770cfce6c69a" providerId="ADAL" clId="{53EFAD76-A4F8-4F60-8131-4DCE928CF1A6}" dt="2023-12-07T13:55:57.358" v="255" actId="47"/>
        <pc:sldMkLst>
          <pc:docMk/>
          <pc:sldMk cId="0" sldId="263"/>
        </pc:sldMkLst>
      </pc:sldChg>
      <pc:sldChg chg="del">
        <pc:chgData name="Yoel Cerdas Villalobos" userId="c43c20ca-ad3b-4fcf-aaae-770cfce6c69a" providerId="ADAL" clId="{53EFAD76-A4F8-4F60-8131-4DCE928CF1A6}" dt="2023-12-07T01:01:10.755" v="254" actId="47"/>
        <pc:sldMkLst>
          <pc:docMk/>
          <pc:sldMk cId="0" sldId="267"/>
        </pc:sldMkLst>
      </pc:sldChg>
      <pc:sldChg chg="del">
        <pc:chgData name="Yoel Cerdas Villalobos" userId="c43c20ca-ad3b-4fcf-aaae-770cfce6c69a" providerId="ADAL" clId="{53EFAD76-A4F8-4F60-8131-4DCE928CF1A6}" dt="2023-12-07T13:55:59.109" v="257" actId="47"/>
        <pc:sldMkLst>
          <pc:docMk/>
          <pc:sldMk cId="0" sldId="268"/>
        </pc:sldMkLst>
      </pc:sldChg>
      <pc:sldChg chg="modSp del mod">
        <pc:chgData name="Yoel Cerdas Villalobos" userId="c43c20ca-ad3b-4fcf-aaae-770cfce6c69a" providerId="ADAL" clId="{53EFAD76-A4F8-4F60-8131-4DCE928CF1A6}" dt="2023-12-07T00:54:11.147" v="172" actId="47"/>
        <pc:sldMkLst>
          <pc:docMk/>
          <pc:sldMk cId="2944429335" sldId="282"/>
        </pc:sldMkLst>
        <pc:spChg chg="mod">
          <ac:chgData name="Yoel Cerdas Villalobos" userId="c43c20ca-ad3b-4fcf-aaae-770cfce6c69a" providerId="ADAL" clId="{53EFAD76-A4F8-4F60-8131-4DCE928CF1A6}" dt="2023-12-07T00:53:36.857" v="153" actId="20577"/>
          <ac:spMkLst>
            <pc:docMk/>
            <pc:sldMk cId="2944429335" sldId="282"/>
            <ac:spMk id="14" creationId="{00000000-0000-0000-0000-000000000000}"/>
          </ac:spMkLst>
        </pc:spChg>
        <pc:spChg chg="mod">
          <ac:chgData name="Yoel Cerdas Villalobos" userId="c43c20ca-ad3b-4fcf-aaae-770cfce6c69a" providerId="ADAL" clId="{53EFAD76-A4F8-4F60-8131-4DCE928CF1A6}" dt="2023-12-07T00:54:03.882" v="170" actId="20577"/>
          <ac:spMkLst>
            <pc:docMk/>
            <pc:sldMk cId="2944429335" sldId="282"/>
            <ac:spMk id="15" creationId="{00000000-0000-0000-0000-000000000000}"/>
          </ac:spMkLst>
        </pc:spChg>
      </pc:sldChg>
      <pc:sldChg chg="del">
        <pc:chgData name="Yoel Cerdas Villalobos" userId="c43c20ca-ad3b-4fcf-aaae-770cfce6c69a" providerId="ADAL" clId="{53EFAD76-A4F8-4F60-8131-4DCE928CF1A6}" dt="2023-12-07T01:01:02.668" v="240" actId="47"/>
        <pc:sldMkLst>
          <pc:docMk/>
          <pc:sldMk cId="4134269169" sldId="283"/>
        </pc:sldMkLst>
      </pc:sldChg>
      <pc:sldChg chg="del">
        <pc:chgData name="Yoel Cerdas Villalobos" userId="c43c20ca-ad3b-4fcf-aaae-770cfce6c69a" providerId="ADAL" clId="{53EFAD76-A4F8-4F60-8131-4DCE928CF1A6}" dt="2023-12-07T01:01:03.259" v="241" actId="47"/>
        <pc:sldMkLst>
          <pc:docMk/>
          <pc:sldMk cId="760082879" sldId="284"/>
        </pc:sldMkLst>
      </pc:sldChg>
      <pc:sldChg chg="del">
        <pc:chgData name="Yoel Cerdas Villalobos" userId="c43c20ca-ad3b-4fcf-aaae-770cfce6c69a" providerId="ADAL" clId="{53EFAD76-A4F8-4F60-8131-4DCE928CF1A6}" dt="2023-12-07T01:01:03.840" v="242" actId="47"/>
        <pc:sldMkLst>
          <pc:docMk/>
          <pc:sldMk cId="3614762650" sldId="285"/>
        </pc:sldMkLst>
      </pc:sldChg>
      <pc:sldChg chg="modSp mod">
        <pc:chgData name="Yoel Cerdas Villalobos" userId="c43c20ca-ad3b-4fcf-aaae-770cfce6c69a" providerId="ADAL" clId="{53EFAD76-A4F8-4F60-8131-4DCE928CF1A6}" dt="2023-12-07T00:41:49.112" v="46" actId="1076"/>
        <pc:sldMkLst>
          <pc:docMk/>
          <pc:sldMk cId="2521009573" sldId="286"/>
        </pc:sldMkLst>
        <pc:spChg chg="mod">
          <ac:chgData name="Yoel Cerdas Villalobos" userId="c43c20ca-ad3b-4fcf-aaae-770cfce6c69a" providerId="ADAL" clId="{53EFAD76-A4F8-4F60-8131-4DCE928CF1A6}" dt="2023-12-07T00:40:00.744" v="33" actId="14100"/>
          <ac:spMkLst>
            <pc:docMk/>
            <pc:sldMk cId="2521009573" sldId="286"/>
            <ac:spMk id="2" creationId="{CEF8562E-5D64-410F-4E98-14A2F6A52045}"/>
          </ac:spMkLst>
        </pc:spChg>
        <pc:spChg chg="mod">
          <ac:chgData name="Yoel Cerdas Villalobos" userId="c43c20ca-ad3b-4fcf-aaae-770cfce6c69a" providerId="ADAL" clId="{53EFAD76-A4F8-4F60-8131-4DCE928CF1A6}" dt="2023-12-07T00:41:49.112" v="46" actId="1076"/>
          <ac:spMkLst>
            <pc:docMk/>
            <pc:sldMk cId="2521009573" sldId="286"/>
            <ac:spMk id="3" creationId="{96EB5798-A3D4-74F0-AD4D-224FC9C3651C}"/>
          </ac:spMkLst>
        </pc:spChg>
      </pc:sldChg>
      <pc:sldChg chg="modSp mod">
        <pc:chgData name="Yoel Cerdas Villalobos" userId="c43c20ca-ad3b-4fcf-aaae-770cfce6c69a" providerId="ADAL" clId="{53EFAD76-A4F8-4F60-8131-4DCE928CF1A6}" dt="2023-12-07T00:46:57.118" v="92" actId="404"/>
        <pc:sldMkLst>
          <pc:docMk/>
          <pc:sldMk cId="803833345" sldId="287"/>
        </pc:sldMkLst>
        <pc:spChg chg="mod">
          <ac:chgData name="Yoel Cerdas Villalobos" userId="c43c20ca-ad3b-4fcf-aaae-770cfce6c69a" providerId="ADAL" clId="{53EFAD76-A4F8-4F60-8131-4DCE928CF1A6}" dt="2023-12-07T00:46:29.328" v="87"/>
          <ac:spMkLst>
            <pc:docMk/>
            <pc:sldMk cId="803833345" sldId="287"/>
            <ac:spMk id="2" creationId="{CEF8562E-5D64-410F-4E98-14A2F6A52045}"/>
          </ac:spMkLst>
        </pc:spChg>
        <pc:spChg chg="mod">
          <ac:chgData name="Yoel Cerdas Villalobos" userId="c43c20ca-ad3b-4fcf-aaae-770cfce6c69a" providerId="ADAL" clId="{53EFAD76-A4F8-4F60-8131-4DCE928CF1A6}" dt="2023-12-07T00:46:57.118" v="92" actId="404"/>
          <ac:spMkLst>
            <pc:docMk/>
            <pc:sldMk cId="803833345" sldId="287"/>
            <ac:spMk id="3" creationId="{96EB5798-A3D4-74F0-AD4D-224FC9C3651C}"/>
          </ac:spMkLst>
        </pc:spChg>
      </pc:sldChg>
      <pc:sldChg chg="del">
        <pc:chgData name="Yoel Cerdas Villalobos" userId="c43c20ca-ad3b-4fcf-aaae-770cfce6c69a" providerId="ADAL" clId="{53EFAD76-A4F8-4F60-8131-4DCE928CF1A6}" dt="2023-12-07T01:01:05.955" v="245" actId="47"/>
        <pc:sldMkLst>
          <pc:docMk/>
          <pc:sldMk cId="3465116710" sldId="288"/>
        </pc:sldMkLst>
      </pc:sldChg>
      <pc:sldChg chg="del">
        <pc:chgData name="Yoel Cerdas Villalobos" userId="c43c20ca-ad3b-4fcf-aaae-770cfce6c69a" providerId="ADAL" clId="{53EFAD76-A4F8-4F60-8131-4DCE928CF1A6}" dt="2023-12-07T01:01:06.998" v="246" actId="47"/>
        <pc:sldMkLst>
          <pc:docMk/>
          <pc:sldMk cId="1857149069" sldId="289"/>
        </pc:sldMkLst>
      </pc:sldChg>
      <pc:sldChg chg="del">
        <pc:chgData name="Yoel Cerdas Villalobos" userId="c43c20ca-ad3b-4fcf-aaae-770cfce6c69a" providerId="ADAL" clId="{53EFAD76-A4F8-4F60-8131-4DCE928CF1A6}" dt="2023-12-07T01:01:07.497" v="247" actId="47"/>
        <pc:sldMkLst>
          <pc:docMk/>
          <pc:sldMk cId="3772924954" sldId="290"/>
        </pc:sldMkLst>
      </pc:sldChg>
      <pc:sldChg chg="del">
        <pc:chgData name="Yoel Cerdas Villalobos" userId="c43c20ca-ad3b-4fcf-aaae-770cfce6c69a" providerId="ADAL" clId="{53EFAD76-A4F8-4F60-8131-4DCE928CF1A6}" dt="2023-12-07T01:01:07.872" v="248" actId="47"/>
        <pc:sldMkLst>
          <pc:docMk/>
          <pc:sldMk cId="1340910816" sldId="291"/>
        </pc:sldMkLst>
      </pc:sldChg>
      <pc:sldChg chg="del">
        <pc:chgData name="Yoel Cerdas Villalobos" userId="c43c20ca-ad3b-4fcf-aaae-770cfce6c69a" providerId="ADAL" clId="{53EFAD76-A4F8-4F60-8131-4DCE928CF1A6}" dt="2023-12-07T01:01:08.302" v="249" actId="47"/>
        <pc:sldMkLst>
          <pc:docMk/>
          <pc:sldMk cId="577065679" sldId="292"/>
        </pc:sldMkLst>
      </pc:sldChg>
      <pc:sldChg chg="del">
        <pc:chgData name="Yoel Cerdas Villalobos" userId="c43c20ca-ad3b-4fcf-aaae-770cfce6c69a" providerId="ADAL" clId="{53EFAD76-A4F8-4F60-8131-4DCE928CF1A6}" dt="2023-12-07T01:01:08.736" v="250" actId="47"/>
        <pc:sldMkLst>
          <pc:docMk/>
          <pc:sldMk cId="260047621" sldId="293"/>
        </pc:sldMkLst>
      </pc:sldChg>
      <pc:sldChg chg="del">
        <pc:chgData name="Yoel Cerdas Villalobos" userId="c43c20ca-ad3b-4fcf-aaae-770cfce6c69a" providerId="ADAL" clId="{53EFAD76-A4F8-4F60-8131-4DCE928CF1A6}" dt="2023-12-07T01:01:09.987" v="252" actId="47"/>
        <pc:sldMkLst>
          <pc:docMk/>
          <pc:sldMk cId="712124678" sldId="294"/>
        </pc:sldMkLst>
      </pc:sldChg>
      <pc:sldChg chg="del">
        <pc:chgData name="Yoel Cerdas Villalobos" userId="c43c20ca-ad3b-4fcf-aaae-770cfce6c69a" providerId="ADAL" clId="{53EFAD76-A4F8-4F60-8131-4DCE928CF1A6}" dt="2023-12-07T01:01:10.403" v="253" actId="47"/>
        <pc:sldMkLst>
          <pc:docMk/>
          <pc:sldMk cId="2317597802" sldId="295"/>
        </pc:sldMkLst>
      </pc:sldChg>
      <pc:sldChg chg="del">
        <pc:chgData name="Yoel Cerdas Villalobos" userId="c43c20ca-ad3b-4fcf-aaae-770cfce6c69a" providerId="ADAL" clId="{53EFAD76-A4F8-4F60-8131-4DCE928CF1A6}" dt="2023-12-07T13:55:57.992" v="256" actId="47"/>
        <pc:sldMkLst>
          <pc:docMk/>
          <pc:sldMk cId="4095539987" sldId="296"/>
        </pc:sldMkLst>
      </pc:sldChg>
      <pc:sldChg chg="del">
        <pc:chgData name="Yoel Cerdas Villalobos" userId="c43c20ca-ad3b-4fcf-aaae-770cfce6c69a" providerId="ADAL" clId="{53EFAD76-A4F8-4F60-8131-4DCE928CF1A6}" dt="2023-12-07T13:55:59.656" v="258" actId="47"/>
        <pc:sldMkLst>
          <pc:docMk/>
          <pc:sldMk cId="2023818673" sldId="297"/>
        </pc:sldMkLst>
      </pc:sldChg>
      <pc:sldChg chg="del">
        <pc:chgData name="Yoel Cerdas Villalobos" userId="c43c20ca-ad3b-4fcf-aaae-770cfce6c69a" providerId="ADAL" clId="{53EFAD76-A4F8-4F60-8131-4DCE928CF1A6}" dt="2023-12-07T13:56:00.227" v="259" actId="47"/>
        <pc:sldMkLst>
          <pc:docMk/>
          <pc:sldMk cId="1246058997" sldId="298"/>
        </pc:sldMkLst>
      </pc:sldChg>
      <pc:sldChg chg="del">
        <pc:chgData name="Yoel Cerdas Villalobos" userId="c43c20ca-ad3b-4fcf-aaae-770cfce6c69a" providerId="ADAL" clId="{53EFAD76-A4F8-4F60-8131-4DCE928CF1A6}" dt="2023-12-07T13:56:01.012" v="260" actId="47"/>
        <pc:sldMkLst>
          <pc:docMk/>
          <pc:sldMk cId="3113808668" sldId="299"/>
        </pc:sldMkLst>
      </pc:sldChg>
      <pc:sldChg chg="del">
        <pc:chgData name="Yoel Cerdas Villalobos" userId="c43c20ca-ad3b-4fcf-aaae-770cfce6c69a" providerId="ADAL" clId="{53EFAD76-A4F8-4F60-8131-4DCE928CF1A6}" dt="2023-12-07T13:56:01.342" v="261" actId="47"/>
        <pc:sldMkLst>
          <pc:docMk/>
          <pc:sldMk cId="2127829785" sldId="300"/>
        </pc:sldMkLst>
      </pc:sldChg>
      <pc:sldChg chg="del">
        <pc:chgData name="Yoel Cerdas Villalobos" userId="c43c20ca-ad3b-4fcf-aaae-770cfce6c69a" providerId="ADAL" clId="{53EFAD76-A4F8-4F60-8131-4DCE928CF1A6}" dt="2023-12-07T13:56:01.783" v="262" actId="47"/>
        <pc:sldMkLst>
          <pc:docMk/>
          <pc:sldMk cId="3381273051" sldId="301"/>
        </pc:sldMkLst>
      </pc:sldChg>
      <pc:sldChg chg="del">
        <pc:chgData name="Yoel Cerdas Villalobos" userId="c43c20ca-ad3b-4fcf-aaae-770cfce6c69a" providerId="ADAL" clId="{53EFAD76-A4F8-4F60-8131-4DCE928CF1A6}" dt="2023-12-07T13:56:02.176" v="263" actId="47"/>
        <pc:sldMkLst>
          <pc:docMk/>
          <pc:sldMk cId="2015716791" sldId="302"/>
        </pc:sldMkLst>
      </pc:sldChg>
      <pc:sldChg chg="del">
        <pc:chgData name="Yoel Cerdas Villalobos" userId="c43c20ca-ad3b-4fcf-aaae-770cfce6c69a" providerId="ADAL" clId="{53EFAD76-A4F8-4F60-8131-4DCE928CF1A6}" dt="2023-12-07T13:56:02.633" v="264" actId="47"/>
        <pc:sldMkLst>
          <pc:docMk/>
          <pc:sldMk cId="925591484" sldId="303"/>
        </pc:sldMkLst>
      </pc:sldChg>
      <pc:sldChg chg="del">
        <pc:chgData name="Yoel Cerdas Villalobos" userId="c43c20ca-ad3b-4fcf-aaae-770cfce6c69a" providerId="ADAL" clId="{53EFAD76-A4F8-4F60-8131-4DCE928CF1A6}" dt="2023-12-07T13:56:03.123" v="265" actId="47"/>
        <pc:sldMkLst>
          <pc:docMk/>
          <pc:sldMk cId="2800373306" sldId="304"/>
        </pc:sldMkLst>
      </pc:sldChg>
      <pc:sldChg chg="add del">
        <pc:chgData name="Yoel Cerdas Villalobos" userId="c43c20ca-ad3b-4fcf-aaae-770cfce6c69a" providerId="ADAL" clId="{53EFAD76-A4F8-4F60-8131-4DCE928CF1A6}" dt="2023-12-07T13:56:20.748" v="299" actId="47"/>
        <pc:sldMkLst>
          <pc:docMk/>
          <pc:sldMk cId="240330609" sldId="305"/>
        </pc:sldMkLst>
      </pc:sldChg>
      <pc:sldChg chg="del">
        <pc:chgData name="Yoel Cerdas Villalobos" userId="c43c20ca-ad3b-4fcf-aaae-770cfce6c69a" providerId="ADAL" clId="{53EFAD76-A4F8-4F60-8131-4DCE928CF1A6}" dt="2023-12-07T13:56:03.423" v="266" actId="47"/>
        <pc:sldMkLst>
          <pc:docMk/>
          <pc:sldMk cId="4255831072" sldId="306"/>
        </pc:sldMkLst>
      </pc:sldChg>
      <pc:sldChg chg="del">
        <pc:chgData name="Yoel Cerdas Villalobos" userId="c43c20ca-ad3b-4fcf-aaae-770cfce6c69a" providerId="ADAL" clId="{53EFAD76-A4F8-4F60-8131-4DCE928CF1A6}" dt="2023-12-07T13:56:03.819" v="267" actId="47"/>
        <pc:sldMkLst>
          <pc:docMk/>
          <pc:sldMk cId="197372089" sldId="307"/>
        </pc:sldMkLst>
      </pc:sldChg>
      <pc:sldChg chg="del">
        <pc:chgData name="Yoel Cerdas Villalobos" userId="c43c20ca-ad3b-4fcf-aaae-770cfce6c69a" providerId="ADAL" clId="{53EFAD76-A4F8-4F60-8131-4DCE928CF1A6}" dt="2023-12-07T13:56:04.193" v="268" actId="47"/>
        <pc:sldMkLst>
          <pc:docMk/>
          <pc:sldMk cId="460815243" sldId="308"/>
        </pc:sldMkLst>
      </pc:sldChg>
      <pc:sldChg chg="del">
        <pc:chgData name="Yoel Cerdas Villalobos" userId="c43c20ca-ad3b-4fcf-aaae-770cfce6c69a" providerId="ADAL" clId="{53EFAD76-A4F8-4F60-8131-4DCE928CF1A6}" dt="2023-12-07T13:56:04.666" v="269" actId="47"/>
        <pc:sldMkLst>
          <pc:docMk/>
          <pc:sldMk cId="3022876088" sldId="309"/>
        </pc:sldMkLst>
      </pc:sldChg>
      <pc:sldChg chg="del">
        <pc:chgData name="Yoel Cerdas Villalobos" userId="c43c20ca-ad3b-4fcf-aaae-770cfce6c69a" providerId="ADAL" clId="{53EFAD76-A4F8-4F60-8131-4DCE928CF1A6}" dt="2023-12-07T13:56:05.185" v="270" actId="47"/>
        <pc:sldMkLst>
          <pc:docMk/>
          <pc:sldMk cId="879326828" sldId="310"/>
        </pc:sldMkLst>
      </pc:sldChg>
      <pc:sldChg chg="del">
        <pc:chgData name="Yoel Cerdas Villalobos" userId="c43c20ca-ad3b-4fcf-aaae-770cfce6c69a" providerId="ADAL" clId="{53EFAD76-A4F8-4F60-8131-4DCE928CF1A6}" dt="2023-12-07T13:56:05.641" v="271" actId="47"/>
        <pc:sldMkLst>
          <pc:docMk/>
          <pc:sldMk cId="1758895504" sldId="311"/>
        </pc:sldMkLst>
      </pc:sldChg>
      <pc:sldChg chg="del">
        <pc:chgData name="Yoel Cerdas Villalobos" userId="c43c20ca-ad3b-4fcf-aaae-770cfce6c69a" providerId="ADAL" clId="{53EFAD76-A4F8-4F60-8131-4DCE928CF1A6}" dt="2023-12-07T13:56:06.436" v="272" actId="47"/>
        <pc:sldMkLst>
          <pc:docMk/>
          <pc:sldMk cId="3006460456" sldId="312"/>
        </pc:sldMkLst>
      </pc:sldChg>
      <pc:sldChg chg="del">
        <pc:chgData name="Yoel Cerdas Villalobos" userId="c43c20ca-ad3b-4fcf-aaae-770cfce6c69a" providerId="ADAL" clId="{53EFAD76-A4F8-4F60-8131-4DCE928CF1A6}" dt="2023-12-07T13:56:07.081" v="273" actId="47"/>
        <pc:sldMkLst>
          <pc:docMk/>
          <pc:sldMk cId="1928231105" sldId="313"/>
        </pc:sldMkLst>
      </pc:sldChg>
      <pc:sldChg chg="del">
        <pc:chgData name="Yoel Cerdas Villalobos" userId="c43c20ca-ad3b-4fcf-aaae-770cfce6c69a" providerId="ADAL" clId="{53EFAD76-A4F8-4F60-8131-4DCE928CF1A6}" dt="2023-12-07T13:56:07.548" v="274" actId="47"/>
        <pc:sldMkLst>
          <pc:docMk/>
          <pc:sldMk cId="3661201439" sldId="314"/>
        </pc:sldMkLst>
      </pc:sldChg>
      <pc:sldChg chg="del">
        <pc:chgData name="Yoel Cerdas Villalobos" userId="c43c20ca-ad3b-4fcf-aaae-770cfce6c69a" providerId="ADAL" clId="{53EFAD76-A4F8-4F60-8131-4DCE928CF1A6}" dt="2023-12-07T13:56:08.100" v="275" actId="47"/>
        <pc:sldMkLst>
          <pc:docMk/>
          <pc:sldMk cId="3510151927" sldId="315"/>
        </pc:sldMkLst>
      </pc:sldChg>
      <pc:sldChg chg="del">
        <pc:chgData name="Yoel Cerdas Villalobos" userId="c43c20ca-ad3b-4fcf-aaae-770cfce6c69a" providerId="ADAL" clId="{53EFAD76-A4F8-4F60-8131-4DCE928CF1A6}" dt="2023-12-07T13:56:08.509" v="276" actId="47"/>
        <pc:sldMkLst>
          <pc:docMk/>
          <pc:sldMk cId="3771275979" sldId="316"/>
        </pc:sldMkLst>
      </pc:sldChg>
      <pc:sldChg chg="del">
        <pc:chgData name="Yoel Cerdas Villalobos" userId="c43c20ca-ad3b-4fcf-aaae-770cfce6c69a" providerId="ADAL" clId="{53EFAD76-A4F8-4F60-8131-4DCE928CF1A6}" dt="2023-12-07T13:56:09.105" v="277" actId="47"/>
        <pc:sldMkLst>
          <pc:docMk/>
          <pc:sldMk cId="3683948717" sldId="317"/>
        </pc:sldMkLst>
      </pc:sldChg>
      <pc:sldChg chg="del">
        <pc:chgData name="Yoel Cerdas Villalobos" userId="c43c20ca-ad3b-4fcf-aaae-770cfce6c69a" providerId="ADAL" clId="{53EFAD76-A4F8-4F60-8131-4DCE928CF1A6}" dt="2023-12-07T13:56:09.593" v="278" actId="47"/>
        <pc:sldMkLst>
          <pc:docMk/>
          <pc:sldMk cId="4210265896" sldId="318"/>
        </pc:sldMkLst>
      </pc:sldChg>
      <pc:sldChg chg="del">
        <pc:chgData name="Yoel Cerdas Villalobos" userId="c43c20ca-ad3b-4fcf-aaae-770cfce6c69a" providerId="ADAL" clId="{53EFAD76-A4F8-4F60-8131-4DCE928CF1A6}" dt="2023-12-07T13:56:10.146" v="279" actId="47"/>
        <pc:sldMkLst>
          <pc:docMk/>
          <pc:sldMk cId="154761521" sldId="319"/>
        </pc:sldMkLst>
      </pc:sldChg>
      <pc:sldChg chg="del">
        <pc:chgData name="Yoel Cerdas Villalobos" userId="c43c20ca-ad3b-4fcf-aaae-770cfce6c69a" providerId="ADAL" clId="{53EFAD76-A4F8-4F60-8131-4DCE928CF1A6}" dt="2023-12-07T13:56:10.616" v="280" actId="47"/>
        <pc:sldMkLst>
          <pc:docMk/>
          <pc:sldMk cId="884911560" sldId="320"/>
        </pc:sldMkLst>
      </pc:sldChg>
      <pc:sldChg chg="del">
        <pc:chgData name="Yoel Cerdas Villalobos" userId="c43c20ca-ad3b-4fcf-aaae-770cfce6c69a" providerId="ADAL" clId="{53EFAD76-A4F8-4F60-8131-4DCE928CF1A6}" dt="2023-12-07T13:56:10.962" v="281" actId="47"/>
        <pc:sldMkLst>
          <pc:docMk/>
          <pc:sldMk cId="3691104899" sldId="321"/>
        </pc:sldMkLst>
      </pc:sldChg>
      <pc:sldChg chg="del">
        <pc:chgData name="Yoel Cerdas Villalobos" userId="c43c20ca-ad3b-4fcf-aaae-770cfce6c69a" providerId="ADAL" clId="{53EFAD76-A4F8-4F60-8131-4DCE928CF1A6}" dt="2023-12-07T13:56:11.353" v="282" actId="47"/>
        <pc:sldMkLst>
          <pc:docMk/>
          <pc:sldMk cId="252255786" sldId="322"/>
        </pc:sldMkLst>
      </pc:sldChg>
      <pc:sldChg chg="del">
        <pc:chgData name="Yoel Cerdas Villalobos" userId="c43c20ca-ad3b-4fcf-aaae-770cfce6c69a" providerId="ADAL" clId="{53EFAD76-A4F8-4F60-8131-4DCE928CF1A6}" dt="2023-12-07T13:56:11.920" v="283" actId="47"/>
        <pc:sldMkLst>
          <pc:docMk/>
          <pc:sldMk cId="1291626228" sldId="323"/>
        </pc:sldMkLst>
      </pc:sldChg>
      <pc:sldChg chg="del">
        <pc:chgData name="Yoel Cerdas Villalobos" userId="c43c20ca-ad3b-4fcf-aaae-770cfce6c69a" providerId="ADAL" clId="{53EFAD76-A4F8-4F60-8131-4DCE928CF1A6}" dt="2023-12-07T13:56:12.501" v="284" actId="47"/>
        <pc:sldMkLst>
          <pc:docMk/>
          <pc:sldMk cId="2928653195" sldId="324"/>
        </pc:sldMkLst>
      </pc:sldChg>
      <pc:sldChg chg="del">
        <pc:chgData name="Yoel Cerdas Villalobos" userId="c43c20ca-ad3b-4fcf-aaae-770cfce6c69a" providerId="ADAL" clId="{53EFAD76-A4F8-4F60-8131-4DCE928CF1A6}" dt="2023-12-07T13:56:12.979" v="285" actId="47"/>
        <pc:sldMkLst>
          <pc:docMk/>
          <pc:sldMk cId="1123757866" sldId="325"/>
        </pc:sldMkLst>
      </pc:sldChg>
      <pc:sldChg chg="del">
        <pc:chgData name="Yoel Cerdas Villalobos" userId="c43c20ca-ad3b-4fcf-aaae-770cfce6c69a" providerId="ADAL" clId="{53EFAD76-A4F8-4F60-8131-4DCE928CF1A6}" dt="2023-12-07T13:56:13.334" v="286" actId="47"/>
        <pc:sldMkLst>
          <pc:docMk/>
          <pc:sldMk cId="3690680623" sldId="326"/>
        </pc:sldMkLst>
      </pc:sldChg>
      <pc:sldChg chg="del">
        <pc:chgData name="Yoel Cerdas Villalobos" userId="c43c20ca-ad3b-4fcf-aaae-770cfce6c69a" providerId="ADAL" clId="{53EFAD76-A4F8-4F60-8131-4DCE928CF1A6}" dt="2023-12-07T13:56:13.852" v="287" actId="47"/>
        <pc:sldMkLst>
          <pc:docMk/>
          <pc:sldMk cId="2865072268" sldId="327"/>
        </pc:sldMkLst>
      </pc:sldChg>
      <pc:sldChg chg="del">
        <pc:chgData name="Yoel Cerdas Villalobos" userId="c43c20ca-ad3b-4fcf-aaae-770cfce6c69a" providerId="ADAL" clId="{53EFAD76-A4F8-4F60-8131-4DCE928CF1A6}" dt="2023-12-07T13:56:14.135" v="288" actId="47"/>
        <pc:sldMkLst>
          <pc:docMk/>
          <pc:sldMk cId="3284938030" sldId="328"/>
        </pc:sldMkLst>
      </pc:sldChg>
      <pc:sldChg chg="del">
        <pc:chgData name="Yoel Cerdas Villalobos" userId="c43c20ca-ad3b-4fcf-aaae-770cfce6c69a" providerId="ADAL" clId="{53EFAD76-A4F8-4F60-8131-4DCE928CF1A6}" dt="2023-12-07T13:56:14.402" v="289" actId="47"/>
        <pc:sldMkLst>
          <pc:docMk/>
          <pc:sldMk cId="2615594979" sldId="329"/>
        </pc:sldMkLst>
      </pc:sldChg>
      <pc:sldChg chg="del">
        <pc:chgData name="Yoel Cerdas Villalobos" userId="c43c20ca-ad3b-4fcf-aaae-770cfce6c69a" providerId="ADAL" clId="{53EFAD76-A4F8-4F60-8131-4DCE928CF1A6}" dt="2023-12-07T13:56:14.684" v="290" actId="47"/>
        <pc:sldMkLst>
          <pc:docMk/>
          <pc:sldMk cId="1094103644" sldId="330"/>
        </pc:sldMkLst>
      </pc:sldChg>
      <pc:sldChg chg="del">
        <pc:chgData name="Yoel Cerdas Villalobos" userId="c43c20ca-ad3b-4fcf-aaae-770cfce6c69a" providerId="ADAL" clId="{53EFAD76-A4F8-4F60-8131-4DCE928CF1A6}" dt="2023-12-07T13:56:14.982" v="291" actId="47"/>
        <pc:sldMkLst>
          <pc:docMk/>
          <pc:sldMk cId="668451703" sldId="331"/>
        </pc:sldMkLst>
      </pc:sldChg>
      <pc:sldChg chg="del">
        <pc:chgData name="Yoel Cerdas Villalobos" userId="c43c20ca-ad3b-4fcf-aaae-770cfce6c69a" providerId="ADAL" clId="{53EFAD76-A4F8-4F60-8131-4DCE928CF1A6}" dt="2023-12-07T13:56:15.422" v="292" actId="47"/>
        <pc:sldMkLst>
          <pc:docMk/>
          <pc:sldMk cId="1330553648" sldId="332"/>
        </pc:sldMkLst>
      </pc:sldChg>
      <pc:sldChg chg="del">
        <pc:chgData name="Yoel Cerdas Villalobos" userId="c43c20ca-ad3b-4fcf-aaae-770cfce6c69a" providerId="ADAL" clId="{53EFAD76-A4F8-4F60-8131-4DCE928CF1A6}" dt="2023-12-07T13:56:15.847" v="293" actId="47"/>
        <pc:sldMkLst>
          <pc:docMk/>
          <pc:sldMk cId="3545539023" sldId="333"/>
        </pc:sldMkLst>
      </pc:sldChg>
      <pc:sldChg chg="modSp add mod">
        <pc:chgData name="Yoel Cerdas Villalobos" userId="c43c20ca-ad3b-4fcf-aaae-770cfce6c69a" providerId="ADAL" clId="{53EFAD76-A4F8-4F60-8131-4DCE928CF1A6}" dt="2023-12-07T00:46:38.265" v="89"/>
        <pc:sldMkLst>
          <pc:docMk/>
          <pc:sldMk cId="185628712" sldId="334"/>
        </pc:sldMkLst>
        <pc:spChg chg="mod">
          <ac:chgData name="Yoel Cerdas Villalobos" userId="c43c20ca-ad3b-4fcf-aaae-770cfce6c69a" providerId="ADAL" clId="{53EFAD76-A4F8-4F60-8131-4DCE928CF1A6}" dt="2023-12-07T00:46:38.265" v="89"/>
          <ac:spMkLst>
            <pc:docMk/>
            <pc:sldMk cId="185628712" sldId="334"/>
            <ac:spMk id="2" creationId="{CEF8562E-5D64-410F-4E98-14A2F6A52045}"/>
          </ac:spMkLst>
        </pc:spChg>
        <pc:spChg chg="mod">
          <ac:chgData name="Yoel Cerdas Villalobos" userId="c43c20ca-ad3b-4fcf-aaae-770cfce6c69a" providerId="ADAL" clId="{53EFAD76-A4F8-4F60-8131-4DCE928CF1A6}" dt="2023-12-07T00:43:03.345" v="63" actId="113"/>
          <ac:spMkLst>
            <pc:docMk/>
            <pc:sldMk cId="185628712" sldId="334"/>
            <ac:spMk id="3" creationId="{96EB5798-A3D4-74F0-AD4D-224FC9C3651C}"/>
          </ac:spMkLst>
        </pc:spChg>
      </pc:sldChg>
      <pc:sldChg chg="add del">
        <pc:chgData name="Yoel Cerdas Villalobos" userId="c43c20ca-ad3b-4fcf-aaae-770cfce6c69a" providerId="ADAL" clId="{53EFAD76-A4F8-4F60-8131-4DCE928CF1A6}" dt="2023-12-07T00:38:58.043" v="18" actId="47"/>
        <pc:sldMkLst>
          <pc:docMk/>
          <pc:sldMk cId="3880912739" sldId="334"/>
        </pc:sldMkLst>
      </pc:sldChg>
      <pc:sldChg chg="modSp add mod">
        <pc:chgData name="Yoel Cerdas Villalobos" userId="c43c20ca-ad3b-4fcf-aaae-770cfce6c69a" providerId="ADAL" clId="{53EFAD76-A4F8-4F60-8131-4DCE928CF1A6}" dt="2023-12-07T00:46:34.074" v="88"/>
        <pc:sldMkLst>
          <pc:docMk/>
          <pc:sldMk cId="2800355392" sldId="335"/>
        </pc:sldMkLst>
        <pc:spChg chg="mod">
          <ac:chgData name="Yoel Cerdas Villalobos" userId="c43c20ca-ad3b-4fcf-aaae-770cfce6c69a" providerId="ADAL" clId="{53EFAD76-A4F8-4F60-8131-4DCE928CF1A6}" dt="2023-12-07T00:46:34.074" v="88"/>
          <ac:spMkLst>
            <pc:docMk/>
            <pc:sldMk cId="2800355392" sldId="335"/>
            <ac:spMk id="2" creationId="{CEF8562E-5D64-410F-4E98-14A2F6A52045}"/>
          </ac:spMkLst>
        </pc:spChg>
        <pc:spChg chg="mod">
          <ac:chgData name="Yoel Cerdas Villalobos" userId="c43c20ca-ad3b-4fcf-aaae-770cfce6c69a" providerId="ADAL" clId="{53EFAD76-A4F8-4F60-8131-4DCE928CF1A6}" dt="2023-12-07T00:43:34.208" v="70" actId="113"/>
          <ac:spMkLst>
            <pc:docMk/>
            <pc:sldMk cId="2800355392" sldId="335"/>
            <ac:spMk id="3" creationId="{96EB5798-A3D4-74F0-AD4D-224FC9C3651C}"/>
          </ac:spMkLst>
        </pc:spChg>
      </pc:sldChg>
      <pc:sldChg chg="modSp add mod">
        <pc:chgData name="Yoel Cerdas Villalobos" userId="c43c20ca-ad3b-4fcf-aaae-770cfce6c69a" providerId="ADAL" clId="{53EFAD76-A4F8-4F60-8131-4DCE928CF1A6}" dt="2023-12-07T00:50:38.594" v="141" actId="1076"/>
        <pc:sldMkLst>
          <pc:docMk/>
          <pc:sldMk cId="3878933173" sldId="336"/>
        </pc:sldMkLst>
        <pc:spChg chg="mod">
          <ac:chgData name="Yoel Cerdas Villalobos" userId="c43c20ca-ad3b-4fcf-aaae-770cfce6c69a" providerId="ADAL" clId="{53EFAD76-A4F8-4F60-8131-4DCE928CF1A6}" dt="2023-12-07T00:50:38.594" v="141" actId="1076"/>
          <ac:spMkLst>
            <pc:docMk/>
            <pc:sldMk cId="3878933173" sldId="336"/>
            <ac:spMk id="15" creationId="{00000000-0000-0000-0000-000000000000}"/>
          </ac:spMkLst>
        </pc:spChg>
      </pc:sldChg>
      <pc:sldChg chg="modSp add mod">
        <pc:chgData name="Yoel Cerdas Villalobos" userId="c43c20ca-ad3b-4fcf-aaae-770cfce6c69a" providerId="ADAL" clId="{53EFAD76-A4F8-4F60-8131-4DCE928CF1A6}" dt="2023-12-07T00:51:40.416" v="149"/>
        <pc:sldMkLst>
          <pc:docMk/>
          <pc:sldMk cId="1558510790" sldId="337"/>
        </pc:sldMkLst>
        <pc:spChg chg="mod">
          <ac:chgData name="Yoel Cerdas Villalobos" userId="c43c20ca-ad3b-4fcf-aaae-770cfce6c69a" providerId="ADAL" clId="{53EFAD76-A4F8-4F60-8131-4DCE928CF1A6}" dt="2023-12-07T00:51:40.416" v="149"/>
          <ac:spMkLst>
            <pc:docMk/>
            <pc:sldMk cId="1558510790" sldId="337"/>
            <ac:spMk id="15" creationId="{00000000-0000-0000-0000-000000000000}"/>
          </ac:spMkLst>
        </pc:spChg>
      </pc:sldChg>
      <pc:sldChg chg="add">
        <pc:chgData name="Yoel Cerdas Villalobos" userId="c43c20ca-ad3b-4fcf-aaae-770cfce6c69a" providerId="ADAL" clId="{53EFAD76-A4F8-4F60-8131-4DCE928CF1A6}" dt="2023-12-07T00:52:08.674" v="150" actId="2890"/>
        <pc:sldMkLst>
          <pc:docMk/>
          <pc:sldMk cId="4036959541" sldId="338"/>
        </pc:sldMkLst>
      </pc:sldChg>
      <pc:sldChg chg="modSp add mod">
        <pc:chgData name="Yoel Cerdas Villalobos" userId="c43c20ca-ad3b-4fcf-aaae-770cfce6c69a" providerId="ADAL" clId="{53EFAD76-A4F8-4F60-8131-4DCE928CF1A6}" dt="2023-12-07T00:54:55.361" v="188" actId="14100"/>
        <pc:sldMkLst>
          <pc:docMk/>
          <pc:sldMk cId="670765038" sldId="339"/>
        </pc:sldMkLst>
        <pc:spChg chg="mod">
          <ac:chgData name="Yoel Cerdas Villalobos" userId="c43c20ca-ad3b-4fcf-aaae-770cfce6c69a" providerId="ADAL" clId="{53EFAD76-A4F8-4F60-8131-4DCE928CF1A6}" dt="2023-12-07T00:54:55.361" v="188" actId="14100"/>
          <ac:spMkLst>
            <pc:docMk/>
            <pc:sldMk cId="670765038" sldId="339"/>
            <ac:spMk id="14" creationId="{00000000-0000-0000-0000-000000000000}"/>
          </ac:spMkLst>
        </pc:spChg>
        <pc:spChg chg="mod">
          <ac:chgData name="Yoel Cerdas Villalobos" userId="c43c20ca-ad3b-4fcf-aaae-770cfce6c69a" providerId="ADAL" clId="{53EFAD76-A4F8-4F60-8131-4DCE928CF1A6}" dt="2023-12-07T00:54:32.406" v="183" actId="113"/>
          <ac:spMkLst>
            <pc:docMk/>
            <pc:sldMk cId="670765038" sldId="339"/>
            <ac:spMk id="15" creationId="{00000000-0000-0000-0000-000000000000}"/>
          </ac:spMkLst>
        </pc:spChg>
      </pc:sldChg>
      <pc:sldChg chg="modSp add mod">
        <pc:chgData name="Yoel Cerdas Villalobos" userId="c43c20ca-ad3b-4fcf-aaae-770cfce6c69a" providerId="ADAL" clId="{53EFAD76-A4F8-4F60-8131-4DCE928CF1A6}" dt="2023-12-07T00:55:40.232" v="204" actId="20577"/>
        <pc:sldMkLst>
          <pc:docMk/>
          <pc:sldMk cId="576017075" sldId="340"/>
        </pc:sldMkLst>
        <pc:spChg chg="mod">
          <ac:chgData name="Yoel Cerdas Villalobos" userId="c43c20ca-ad3b-4fcf-aaae-770cfce6c69a" providerId="ADAL" clId="{53EFAD76-A4F8-4F60-8131-4DCE928CF1A6}" dt="2023-12-07T00:55:40.232" v="204" actId="20577"/>
          <ac:spMkLst>
            <pc:docMk/>
            <pc:sldMk cId="576017075" sldId="340"/>
            <ac:spMk id="15" creationId="{00000000-0000-0000-0000-000000000000}"/>
          </ac:spMkLst>
        </pc:spChg>
      </pc:sldChg>
      <pc:sldChg chg="add">
        <pc:chgData name="Yoel Cerdas Villalobos" userId="c43c20ca-ad3b-4fcf-aaae-770cfce6c69a" providerId="ADAL" clId="{53EFAD76-A4F8-4F60-8131-4DCE928CF1A6}" dt="2023-12-07T00:55:46.393" v="205" actId="2890"/>
        <pc:sldMkLst>
          <pc:docMk/>
          <pc:sldMk cId="2126098027" sldId="341"/>
        </pc:sldMkLst>
      </pc:sldChg>
      <pc:sldChg chg="modSp add mod">
        <pc:chgData name="Yoel Cerdas Villalobos" userId="c43c20ca-ad3b-4fcf-aaae-770cfce6c69a" providerId="ADAL" clId="{53EFAD76-A4F8-4F60-8131-4DCE928CF1A6}" dt="2023-12-07T00:58:21.032" v="221" actId="113"/>
        <pc:sldMkLst>
          <pc:docMk/>
          <pc:sldMk cId="1312831389" sldId="342"/>
        </pc:sldMkLst>
        <pc:spChg chg="mod">
          <ac:chgData name="Yoel Cerdas Villalobos" userId="c43c20ca-ad3b-4fcf-aaae-770cfce6c69a" providerId="ADAL" clId="{53EFAD76-A4F8-4F60-8131-4DCE928CF1A6}" dt="2023-12-07T00:57:33.191" v="209" actId="20577"/>
          <ac:spMkLst>
            <pc:docMk/>
            <pc:sldMk cId="1312831389" sldId="342"/>
            <ac:spMk id="14" creationId="{00000000-0000-0000-0000-000000000000}"/>
          </ac:spMkLst>
        </pc:spChg>
        <pc:spChg chg="mod">
          <ac:chgData name="Yoel Cerdas Villalobos" userId="c43c20ca-ad3b-4fcf-aaae-770cfce6c69a" providerId="ADAL" clId="{53EFAD76-A4F8-4F60-8131-4DCE928CF1A6}" dt="2023-12-07T00:58:21.032" v="221" actId="113"/>
          <ac:spMkLst>
            <pc:docMk/>
            <pc:sldMk cId="1312831389" sldId="342"/>
            <ac:spMk id="15" creationId="{00000000-0000-0000-0000-000000000000}"/>
          </ac:spMkLst>
        </pc:spChg>
      </pc:sldChg>
      <pc:sldChg chg="modSp add del mod">
        <pc:chgData name="Yoel Cerdas Villalobos" userId="c43c20ca-ad3b-4fcf-aaae-770cfce6c69a" providerId="ADAL" clId="{53EFAD76-A4F8-4F60-8131-4DCE928CF1A6}" dt="2023-12-07T13:56:20.230" v="297" actId="47"/>
        <pc:sldMkLst>
          <pc:docMk/>
          <pc:sldMk cId="1269215659" sldId="343"/>
        </pc:sldMkLst>
        <pc:spChg chg="mod">
          <ac:chgData name="Yoel Cerdas Villalobos" userId="c43c20ca-ad3b-4fcf-aaae-770cfce6c69a" providerId="ADAL" clId="{53EFAD76-A4F8-4F60-8131-4DCE928CF1A6}" dt="2023-12-07T00:59:16.048" v="227" actId="20577"/>
          <ac:spMkLst>
            <pc:docMk/>
            <pc:sldMk cId="1269215659" sldId="343"/>
            <ac:spMk id="14" creationId="{00000000-0000-0000-0000-000000000000}"/>
          </ac:spMkLst>
        </pc:spChg>
        <pc:spChg chg="mod">
          <ac:chgData name="Yoel Cerdas Villalobos" userId="c43c20ca-ad3b-4fcf-aaae-770cfce6c69a" providerId="ADAL" clId="{53EFAD76-A4F8-4F60-8131-4DCE928CF1A6}" dt="2023-12-07T01:00:12.151" v="238" actId="1076"/>
          <ac:spMkLst>
            <pc:docMk/>
            <pc:sldMk cId="1269215659" sldId="343"/>
            <ac:spMk id="15" creationId="{00000000-0000-0000-0000-000000000000}"/>
          </ac:spMkLst>
        </pc:spChg>
      </pc:sldChg>
      <pc:sldChg chg="add del">
        <pc:chgData name="Yoel Cerdas Villalobos" userId="c43c20ca-ad3b-4fcf-aaae-770cfce6c69a" providerId="ADAL" clId="{53EFAD76-A4F8-4F60-8131-4DCE928CF1A6}" dt="2023-12-07T13:56:20.513" v="298" actId="47"/>
        <pc:sldMkLst>
          <pc:docMk/>
          <pc:sldMk cId="3755021063" sldId="344"/>
        </pc:sldMkLst>
      </pc:sldChg>
      <pc:sldMasterChg chg="del delSldLayout">
        <pc:chgData name="Yoel Cerdas Villalobos" userId="c43c20ca-ad3b-4fcf-aaae-770cfce6c69a" providerId="ADAL" clId="{53EFAD76-A4F8-4F60-8131-4DCE928CF1A6}" dt="2023-12-07T13:56:01.012" v="260" actId="47"/>
        <pc:sldMasterMkLst>
          <pc:docMk/>
          <pc:sldMasterMk cId="1232646089" sldId="2147483666"/>
        </pc:sldMasterMkLst>
        <pc:sldLayoutChg chg="del">
          <pc:chgData name="Yoel Cerdas Villalobos" userId="c43c20ca-ad3b-4fcf-aaae-770cfce6c69a" providerId="ADAL" clId="{53EFAD76-A4F8-4F60-8131-4DCE928CF1A6}" dt="2023-12-07T13:56:01.012" v="260" actId="47"/>
          <pc:sldLayoutMkLst>
            <pc:docMk/>
            <pc:sldMasterMk cId="1232646089" sldId="2147483666"/>
            <pc:sldLayoutMk cId="3104658233" sldId="2147483667"/>
          </pc:sldLayoutMkLst>
        </pc:sldLayoutChg>
        <pc:sldLayoutChg chg="del">
          <pc:chgData name="Yoel Cerdas Villalobos" userId="c43c20ca-ad3b-4fcf-aaae-770cfce6c69a" providerId="ADAL" clId="{53EFAD76-A4F8-4F60-8131-4DCE928CF1A6}" dt="2023-12-07T13:56:01.012" v="260" actId="47"/>
          <pc:sldLayoutMkLst>
            <pc:docMk/>
            <pc:sldMasterMk cId="1232646089" sldId="2147483666"/>
            <pc:sldLayoutMk cId="747002771" sldId="2147483668"/>
          </pc:sldLayoutMkLst>
        </pc:sldLayoutChg>
        <pc:sldLayoutChg chg="del">
          <pc:chgData name="Yoel Cerdas Villalobos" userId="c43c20ca-ad3b-4fcf-aaae-770cfce6c69a" providerId="ADAL" clId="{53EFAD76-A4F8-4F60-8131-4DCE928CF1A6}" dt="2023-12-07T13:56:01.012" v="260" actId="47"/>
          <pc:sldLayoutMkLst>
            <pc:docMk/>
            <pc:sldMasterMk cId="1232646089" sldId="2147483666"/>
            <pc:sldLayoutMk cId="114890929" sldId="2147483669"/>
          </pc:sldLayoutMkLst>
        </pc:sldLayoutChg>
        <pc:sldLayoutChg chg="del">
          <pc:chgData name="Yoel Cerdas Villalobos" userId="c43c20ca-ad3b-4fcf-aaae-770cfce6c69a" providerId="ADAL" clId="{53EFAD76-A4F8-4F60-8131-4DCE928CF1A6}" dt="2023-12-07T13:56:01.012" v="260" actId="47"/>
          <pc:sldLayoutMkLst>
            <pc:docMk/>
            <pc:sldMasterMk cId="1232646089" sldId="2147483666"/>
            <pc:sldLayoutMk cId="2958748557" sldId="2147483670"/>
          </pc:sldLayoutMkLst>
        </pc:sldLayoutChg>
        <pc:sldLayoutChg chg="del">
          <pc:chgData name="Yoel Cerdas Villalobos" userId="c43c20ca-ad3b-4fcf-aaae-770cfce6c69a" providerId="ADAL" clId="{53EFAD76-A4F8-4F60-8131-4DCE928CF1A6}" dt="2023-12-07T13:56:01.012" v="260" actId="47"/>
          <pc:sldLayoutMkLst>
            <pc:docMk/>
            <pc:sldMasterMk cId="1232646089" sldId="2147483666"/>
            <pc:sldLayoutMk cId="2568499602" sldId="2147483671"/>
          </pc:sldLayoutMkLst>
        </pc:sldLayoutChg>
      </pc:sldMasterChg>
    </pc:docChg>
  </pc:docChgLst>
  <pc:docChgLst>
    <pc:chgData name="Yoel Cerdas Villalobos" userId="c43c20ca-ad3b-4fcf-aaae-770cfce6c69a" providerId="ADAL" clId="{7D44AC8F-7FB4-4107-ABB3-1002FBADBADC}"/>
    <pc:docChg chg="undo custSel addSld delSld modSld sldOrd">
      <pc:chgData name="Yoel Cerdas Villalobos" userId="c43c20ca-ad3b-4fcf-aaae-770cfce6c69a" providerId="ADAL" clId="{7D44AC8F-7FB4-4107-ABB3-1002FBADBADC}" dt="2023-12-06T16:16:37.537" v="354" actId="1076"/>
      <pc:docMkLst>
        <pc:docMk/>
      </pc:docMkLst>
      <pc:sldChg chg="modSp del mod">
        <pc:chgData name="Yoel Cerdas Villalobos" userId="c43c20ca-ad3b-4fcf-aaae-770cfce6c69a" providerId="ADAL" clId="{7D44AC8F-7FB4-4107-ABB3-1002FBADBADC}" dt="2023-12-06T14:02:02.774" v="331" actId="2696"/>
        <pc:sldMkLst>
          <pc:docMk/>
          <pc:sldMk cId="0" sldId="256"/>
        </pc:sldMkLst>
        <pc:spChg chg="mod">
          <ac:chgData name="Yoel Cerdas Villalobos" userId="c43c20ca-ad3b-4fcf-aaae-770cfce6c69a" providerId="ADAL" clId="{7D44AC8F-7FB4-4107-ABB3-1002FBADBADC}" dt="2023-12-06T13:14:36.624" v="330" actId="20577"/>
          <ac:spMkLst>
            <pc:docMk/>
            <pc:sldMk cId="0" sldId="256"/>
            <ac:spMk id="8" creationId="{00000000-0000-0000-0000-000000000000}"/>
          </ac:spMkLst>
        </pc:spChg>
      </pc:sldChg>
      <pc:sldChg chg="modSp del mod">
        <pc:chgData name="Yoel Cerdas Villalobos" userId="c43c20ca-ad3b-4fcf-aaae-770cfce6c69a" providerId="ADAL" clId="{7D44AC8F-7FB4-4107-ABB3-1002FBADBADC}" dt="2023-12-05T12:46:59.222" v="5" actId="47"/>
        <pc:sldMkLst>
          <pc:docMk/>
          <pc:sldMk cId="2197993949" sldId="281"/>
        </pc:sldMkLst>
        <pc:spChg chg="mod">
          <ac:chgData name="Yoel Cerdas Villalobos" userId="c43c20ca-ad3b-4fcf-aaae-770cfce6c69a" providerId="ADAL" clId="{7D44AC8F-7FB4-4107-ABB3-1002FBADBADC}" dt="2023-12-05T12:46:44.090" v="1" actId="6549"/>
          <ac:spMkLst>
            <pc:docMk/>
            <pc:sldMk cId="2197993949" sldId="281"/>
            <ac:spMk id="3" creationId="{7580E371-75F5-3CA7-1FE3-13BAFD6861D8}"/>
          </ac:spMkLst>
        </pc:spChg>
      </pc:sldChg>
      <pc:sldChg chg="add">
        <pc:chgData name="Yoel Cerdas Villalobos" userId="c43c20ca-ad3b-4fcf-aaae-770cfce6c69a" providerId="ADAL" clId="{7D44AC8F-7FB4-4107-ABB3-1002FBADBADC}" dt="2023-12-05T12:46:39.442" v="0" actId="2890"/>
        <pc:sldMkLst>
          <pc:docMk/>
          <pc:sldMk cId="240330609" sldId="305"/>
        </pc:sldMkLst>
      </pc:sldChg>
      <pc:sldChg chg="addSp delSp modSp add mod ord">
        <pc:chgData name="Yoel Cerdas Villalobos" userId="c43c20ca-ad3b-4fcf-aaae-770cfce6c69a" providerId="ADAL" clId="{7D44AC8F-7FB4-4107-ABB3-1002FBADBADC}" dt="2023-12-05T12:54:24.255" v="30" actId="1076"/>
        <pc:sldMkLst>
          <pc:docMk/>
          <pc:sldMk cId="4255831072" sldId="306"/>
        </pc:sldMkLst>
        <pc:spChg chg="add del mod">
          <ac:chgData name="Yoel Cerdas Villalobos" userId="c43c20ca-ad3b-4fcf-aaae-770cfce6c69a" providerId="ADAL" clId="{7D44AC8F-7FB4-4107-ABB3-1002FBADBADC}" dt="2023-12-05T12:54:15.745" v="26" actId="14100"/>
          <ac:spMkLst>
            <pc:docMk/>
            <pc:sldMk cId="4255831072" sldId="306"/>
            <ac:spMk id="8" creationId="{00000000-0000-0000-0000-000000000000}"/>
          </ac:spMkLst>
        </pc:spChg>
        <pc:spChg chg="add del mod">
          <ac:chgData name="Yoel Cerdas Villalobos" userId="c43c20ca-ad3b-4fcf-aaae-770cfce6c69a" providerId="ADAL" clId="{7D44AC8F-7FB4-4107-ABB3-1002FBADBADC}" dt="2023-12-05T12:54:07.632" v="15" actId="478"/>
          <ac:spMkLst>
            <pc:docMk/>
            <pc:sldMk cId="4255831072" sldId="306"/>
            <ac:spMk id="10" creationId="{51D6D5DD-FB59-C653-93C3-966BD15B950C}"/>
          </ac:spMkLst>
        </pc:spChg>
        <pc:spChg chg="add del">
          <ac:chgData name="Yoel Cerdas Villalobos" userId="c43c20ca-ad3b-4fcf-aaae-770cfce6c69a" providerId="ADAL" clId="{7D44AC8F-7FB4-4107-ABB3-1002FBADBADC}" dt="2023-12-05T12:54:19.750" v="27" actId="478"/>
          <ac:spMkLst>
            <pc:docMk/>
            <pc:sldMk cId="4255831072" sldId="306"/>
            <ac:spMk id="14" creationId="{00000000-0000-0000-0000-000000000000}"/>
          </ac:spMkLst>
        </pc:spChg>
        <pc:picChg chg="add mod">
          <ac:chgData name="Yoel Cerdas Villalobos" userId="c43c20ca-ad3b-4fcf-aaae-770cfce6c69a" providerId="ADAL" clId="{7D44AC8F-7FB4-4107-ABB3-1002FBADBADC}" dt="2023-12-05T12:54:24.255" v="30" actId="1076"/>
          <ac:picMkLst>
            <pc:docMk/>
            <pc:sldMk cId="4255831072" sldId="306"/>
            <ac:picMk id="12" creationId="{F016C0ED-E5B1-6482-E3DF-29C6D8CAC882}"/>
          </ac:picMkLst>
        </pc:picChg>
      </pc:sldChg>
      <pc:sldChg chg="addSp delSp modSp add mod">
        <pc:chgData name="Yoel Cerdas Villalobos" userId="c43c20ca-ad3b-4fcf-aaae-770cfce6c69a" providerId="ADAL" clId="{7D44AC8F-7FB4-4107-ABB3-1002FBADBADC}" dt="2023-12-05T12:57:37.771" v="52" actId="1076"/>
        <pc:sldMkLst>
          <pc:docMk/>
          <pc:sldMk cId="197372089" sldId="307"/>
        </pc:sldMkLst>
        <pc:spChg chg="mod">
          <ac:chgData name="Yoel Cerdas Villalobos" userId="c43c20ca-ad3b-4fcf-aaae-770cfce6c69a" providerId="ADAL" clId="{7D44AC8F-7FB4-4107-ABB3-1002FBADBADC}" dt="2023-12-05T12:57:37.771" v="52" actId="1076"/>
          <ac:spMkLst>
            <pc:docMk/>
            <pc:sldMk cId="197372089" sldId="307"/>
            <ac:spMk id="8" creationId="{00000000-0000-0000-0000-000000000000}"/>
          </ac:spMkLst>
        </pc:spChg>
        <pc:picChg chg="add mod">
          <ac:chgData name="Yoel Cerdas Villalobos" userId="c43c20ca-ad3b-4fcf-aaae-770cfce6c69a" providerId="ADAL" clId="{7D44AC8F-7FB4-4107-ABB3-1002FBADBADC}" dt="2023-12-05T12:56:30.312" v="36" actId="14100"/>
          <ac:picMkLst>
            <pc:docMk/>
            <pc:sldMk cId="197372089" sldId="307"/>
            <ac:picMk id="10" creationId="{E6CDD171-5371-C622-98FC-06DCEC9BEC73}"/>
          </ac:picMkLst>
        </pc:picChg>
        <pc:picChg chg="del">
          <ac:chgData name="Yoel Cerdas Villalobos" userId="c43c20ca-ad3b-4fcf-aaae-770cfce6c69a" providerId="ADAL" clId="{7D44AC8F-7FB4-4107-ABB3-1002FBADBADC}" dt="2023-12-05T12:56:23.757" v="32" actId="478"/>
          <ac:picMkLst>
            <pc:docMk/>
            <pc:sldMk cId="197372089" sldId="307"/>
            <ac:picMk id="12" creationId="{F016C0ED-E5B1-6482-E3DF-29C6D8CAC882}"/>
          </ac:picMkLst>
        </pc:picChg>
      </pc:sldChg>
      <pc:sldChg chg="addSp delSp modSp add mod">
        <pc:chgData name="Yoel Cerdas Villalobos" userId="c43c20ca-ad3b-4fcf-aaae-770cfce6c69a" providerId="ADAL" clId="{7D44AC8F-7FB4-4107-ABB3-1002FBADBADC}" dt="2023-12-05T12:57:34.617" v="51" actId="14100"/>
        <pc:sldMkLst>
          <pc:docMk/>
          <pc:sldMk cId="460815243" sldId="308"/>
        </pc:sldMkLst>
        <pc:spChg chg="mod">
          <ac:chgData name="Yoel Cerdas Villalobos" userId="c43c20ca-ad3b-4fcf-aaae-770cfce6c69a" providerId="ADAL" clId="{7D44AC8F-7FB4-4107-ABB3-1002FBADBADC}" dt="2023-12-05T12:57:34.617" v="51" actId="14100"/>
          <ac:spMkLst>
            <pc:docMk/>
            <pc:sldMk cId="460815243" sldId="308"/>
            <ac:spMk id="8" creationId="{00000000-0000-0000-0000-000000000000}"/>
          </ac:spMkLst>
        </pc:spChg>
        <pc:picChg chg="del">
          <ac:chgData name="Yoel Cerdas Villalobos" userId="c43c20ca-ad3b-4fcf-aaae-770cfce6c69a" providerId="ADAL" clId="{7D44AC8F-7FB4-4107-ABB3-1002FBADBADC}" dt="2023-12-05T12:57:26.867" v="47" actId="478"/>
          <ac:picMkLst>
            <pc:docMk/>
            <pc:sldMk cId="460815243" sldId="308"/>
            <ac:picMk id="10" creationId="{E6CDD171-5371-C622-98FC-06DCEC9BEC73}"/>
          </ac:picMkLst>
        </pc:picChg>
        <pc:picChg chg="add mod">
          <ac:chgData name="Yoel Cerdas Villalobos" userId="c43c20ca-ad3b-4fcf-aaae-770cfce6c69a" providerId="ADAL" clId="{7D44AC8F-7FB4-4107-ABB3-1002FBADBADC}" dt="2023-12-05T12:57:30.924" v="50" actId="1076"/>
          <ac:picMkLst>
            <pc:docMk/>
            <pc:sldMk cId="460815243" sldId="308"/>
            <ac:picMk id="11" creationId="{BE4D10B5-B25D-7ED5-293F-BA227E676654}"/>
          </ac:picMkLst>
        </pc:picChg>
      </pc:sldChg>
      <pc:sldChg chg="addSp delSp modSp add mod">
        <pc:chgData name="Yoel Cerdas Villalobos" userId="c43c20ca-ad3b-4fcf-aaae-770cfce6c69a" providerId="ADAL" clId="{7D44AC8F-7FB4-4107-ABB3-1002FBADBADC}" dt="2023-12-05T12:58:10.871" v="57" actId="14100"/>
        <pc:sldMkLst>
          <pc:docMk/>
          <pc:sldMk cId="3022876088" sldId="309"/>
        </pc:sldMkLst>
        <pc:picChg chg="add mod">
          <ac:chgData name="Yoel Cerdas Villalobos" userId="c43c20ca-ad3b-4fcf-aaae-770cfce6c69a" providerId="ADAL" clId="{7D44AC8F-7FB4-4107-ABB3-1002FBADBADC}" dt="2023-12-05T12:58:10.871" v="57" actId="14100"/>
          <ac:picMkLst>
            <pc:docMk/>
            <pc:sldMk cId="3022876088" sldId="309"/>
            <ac:picMk id="10" creationId="{029DA735-4C15-BC26-DF80-72729C2371B3}"/>
          </ac:picMkLst>
        </pc:picChg>
        <pc:picChg chg="del">
          <ac:chgData name="Yoel Cerdas Villalobos" userId="c43c20ca-ad3b-4fcf-aaae-770cfce6c69a" providerId="ADAL" clId="{7D44AC8F-7FB4-4107-ABB3-1002FBADBADC}" dt="2023-12-05T12:57:44.260" v="54" actId="478"/>
          <ac:picMkLst>
            <pc:docMk/>
            <pc:sldMk cId="3022876088" sldId="309"/>
            <ac:picMk id="11" creationId="{BE4D10B5-B25D-7ED5-293F-BA227E676654}"/>
          </ac:picMkLst>
        </pc:picChg>
      </pc:sldChg>
      <pc:sldChg chg="add">
        <pc:chgData name="Yoel Cerdas Villalobos" userId="c43c20ca-ad3b-4fcf-aaae-770cfce6c69a" providerId="ADAL" clId="{7D44AC8F-7FB4-4107-ABB3-1002FBADBADC}" dt="2023-12-05T12:58:28.928" v="58" actId="2890"/>
        <pc:sldMkLst>
          <pc:docMk/>
          <pc:sldMk cId="879326828" sldId="310"/>
        </pc:sldMkLst>
      </pc:sldChg>
      <pc:sldChg chg="addSp delSp modSp add mod">
        <pc:chgData name="Yoel Cerdas Villalobos" userId="c43c20ca-ad3b-4fcf-aaae-770cfce6c69a" providerId="ADAL" clId="{7D44AC8F-7FB4-4107-ABB3-1002FBADBADC}" dt="2023-12-05T13:01:24.813" v="90" actId="20577"/>
        <pc:sldMkLst>
          <pc:docMk/>
          <pc:sldMk cId="1758895504" sldId="311"/>
        </pc:sldMkLst>
        <pc:spChg chg="mod">
          <ac:chgData name="Yoel Cerdas Villalobos" userId="c43c20ca-ad3b-4fcf-aaae-770cfce6c69a" providerId="ADAL" clId="{7D44AC8F-7FB4-4107-ABB3-1002FBADBADC}" dt="2023-12-05T13:01:24.813" v="90" actId="20577"/>
          <ac:spMkLst>
            <pc:docMk/>
            <pc:sldMk cId="1758895504" sldId="311"/>
            <ac:spMk id="8" creationId="{00000000-0000-0000-0000-000000000000}"/>
          </ac:spMkLst>
        </pc:spChg>
        <pc:picChg chg="del">
          <ac:chgData name="Yoel Cerdas Villalobos" userId="c43c20ca-ad3b-4fcf-aaae-770cfce6c69a" providerId="ADAL" clId="{7D44AC8F-7FB4-4107-ABB3-1002FBADBADC}" dt="2023-12-05T13:01:18.476" v="86" actId="478"/>
          <ac:picMkLst>
            <pc:docMk/>
            <pc:sldMk cId="1758895504" sldId="311"/>
            <ac:picMk id="10" creationId="{029DA735-4C15-BC26-DF80-72729C2371B3}"/>
          </ac:picMkLst>
        </pc:picChg>
        <pc:picChg chg="add mod">
          <ac:chgData name="Yoel Cerdas Villalobos" userId="c43c20ca-ad3b-4fcf-aaae-770cfce6c69a" providerId="ADAL" clId="{7D44AC8F-7FB4-4107-ABB3-1002FBADBADC}" dt="2023-12-05T13:01:22.009" v="89" actId="1076"/>
          <ac:picMkLst>
            <pc:docMk/>
            <pc:sldMk cId="1758895504" sldId="311"/>
            <ac:picMk id="11" creationId="{84DF0F49-342C-AA28-EC07-FF23CAE82CAB}"/>
          </ac:picMkLst>
        </pc:picChg>
      </pc:sldChg>
      <pc:sldChg chg="addSp delSp modSp add mod">
        <pc:chgData name="Yoel Cerdas Villalobos" userId="c43c20ca-ad3b-4fcf-aaae-770cfce6c69a" providerId="ADAL" clId="{7D44AC8F-7FB4-4107-ABB3-1002FBADBADC}" dt="2023-12-06T16:16:37.537" v="354" actId="1076"/>
        <pc:sldMkLst>
          <pc:docMk/>
          <pc:sldMk cId="3006460456" sldId="312"/>
        </pc:sldMkLst>
        <pc:picChg chg="add mod">
          <ac:chgData name="Yoel Cerdas Villalobos" userId="c43c20ca-ad3b-4fcf-aaae-770cfce6c69a" providerId="ADAL" clId="{7D44AC8F-7FB4-4107-ABB3-1002FBADBADC}" dt="2023-12-06T16:16:37.537" v="354" actId="1076"/>
          <ac:picMkLst>
            <pc:docMk/>
            <pc:sldMk cId="3006460456" sldId="312"/>
            <ac:picMk id="10" creationId="{93CA6CDD-D6C0-D8E8-8635-D0F093E2B5F8}"/>
          </ac:picMkLst>
        </pc:picChg>
        <pc:picChg chg="del">
          <ac:chgData name="Yoel Cerdas Villalobos" userId="c43c20ca-ad3b-4fcf-aaae-770cfce6c69a" providerId="ADAL" clId="{7D44AC8F-7FB4-4107-ABB3-1002FBADBADC}" dt="2023-12-05T13:01:50.044" v="92" actId="478"/>
          <ac:picMkLst>
            <pc:docMk/>
            <pc:sldMk cId="3006460456" sldId="312"/>
            <ac:picMk id="11" creationId="{84DF0F49-342C-AA28-EC07-FF23CAE82CAB}"/>
          </ac:picMkLst>
        </pc:picChg>
      </pc:sldChg>
      <pc:sldChg chg="addSp delSp modSp add mod">
        <pc:chgData name="Yoel Cerdas Villalobos" userId="c43c20ca-ad3b-4fcf-aaae-770cfce6c69a" providerId="ADAL" clId="{7D44AC8F-7FB4-4107-ABB3-1002FBADBADC}" dt="2023-12-05T13:02:49.259" v="103" actId="1076"/>
        <pc:sldMkLst>
          <pc:docMk/>
          <pc:sldMk cId="1928231105" sldId="313"/>
        </pc:sldMkLst>
        <pc:picChg chg="del">
          <ac:chgData name="Yoel Cerdas Villalobos" userId="c43c20ca-ad3b-4fcf-aaae-770cfce6c69a" providerId="ADAL" clId="{7D44AC8F-7FB4-4107-ABB3-1002FBADBADC}" dt="2023-12-05T13:02:42.636" v="98" actId="478"/>
          <ac:picMkLst>
            <pc:docMk/>
            <pc:sldMk cId="1928231105" sldId="313"/>
            <ac:picMk id="10" creationId="{93CA6CDD-D6C0-D8E8-8635-D0F093E2B5F8}"/>
          </ac:picMkLst>
        </pc:picChg>
        <pc:picChg chg="add mod">
          <ac:chgData name="Yoel Cerdas Villalobos" userId="c43c20ca-ad3b-4fcf-aaae-770cfce6c69a" providerId="ADAL" clId="{7D44AC8F-7FB4-4107-ABB3-1002FBADBADC}" dt="2023-12-05T13:02:49.259" v="103" actId="1076"/>
          <ac:picMkLst>
            <pc:docMk/>
            <pc:sldMk cId="1928231105" sldId="313"/>
            <ac:picMk id="11" creationId="{C5F0CD1B-751E-DD17-1201-1F9C15E89E9E}"/>
          </ac:picMkLst>
        </pc:picChg>
      </pc:sldChg>
      <pc:sldChg chg="addSp delSp modSp add mod">
        <pc:chgData name="Yoel Cerdas Villalobos" userId="c43c20ca-ad3b-4fcf-aaae-770cfce6c69a" providerId="ADAL" clId="{7D44AC8F-7FB4-4107-ABB3-1002FBADBADC}" dt="2023-12-05T13:03:32.067" v="109" actId="14100"/>
        <pc:sldMkLst>
          <pc:docMk/>
          <pc:sldMk cId="3661201439" sldId="314"/>
        </pc:sldMkLst>
        <pc:picChg chg="add mod">
          <ac:chgData name="Yoel Cerdas Villalobos" userId="c43c20ca-ad3b-4fcf-aaae-770cfce6c69a" providerId="ADAL" clId="{7D44AC8F-7FB4-4107-ABB3-1002FBADBADC}" dt="2023-12-05T13:03:32.067" v="109" actId="14100"/>
          <ac:picMkLst>
            <pc:docMk/>
            <pc:sldMk cId="3661201439" sldId="314"/>
            <ac:picMk id="10" creationId="{75919AC6-4C34-D3E7-609E-D27706B23293}"/>
          </ac:picMkLst>
        </pc:picChg>
        <pc:picChg chg="del">
          <ac:chgData name="Yoel Cerdas Villalobos" userId="c43c20ca-ad3b-4fcf-aaae-770cfce6c69a" providerId="ADAL" clId="{7D44AC8F-7FB4-4107-ABB3-1002FBADBADC}" dt="2023-12-05T13:03:25.485" v="105" actId="478"/>
          <ac:picMkLst>
            <pc:docMk/>
            <pc:sldMk cId="3661201439" sldId="314"/>
            <ac:picMk id="11" creationId="{C5F0CD1B-751E-DD17-1201-1F9C15E89E9E}"/>
          </ac:picMkLst>
        </pc:picChg>
      </pc:sldChg>
      <pc:sldChg chg="addSp delSp modSp add mod">
        <pc:chgData name="Yoel Cerdas Villalobos" userId="c43c20ca-ad3b-4fcf-aaae-770cfce6c69a" providerId="ADAL" clId="{7D44AC8F-7FB4-4107-ABB3-1002FBADBADC}" dt="2023-12-05T13:04:05.931" v="115" actId="1076"/>
        <pc:sldMkLst>
          <pc:docMk/>
          <pc:sldMk cId="3510151927" sldId="315"/>
        </pc:sldMkLst>
        <pc:picChg chg="del">
          <ac:chgData name="Yoel Cerdas Villalobos" userId="c43c20ca-ad3b-4fcf-aaae-770cfce6c69a" providerId="ADAL" clId="{7D44AC8F-7FB4-4107-ABB3-1002FBADBADC}" dt="2023-12-05T13:04:00.141" v="111" actId="478"/>
          <ac:picMkLst>
            <pc:docMk/>
            <pc:sldMk cId="3510151927" sldId="315"/>
            <ac:picMk id="10" creationId="{75919AC6-4C34-D3E7-609E-D27706B23293}"/>
          </ac:picMkLst>
        </pc:picChg>
        <pc:picChg chg="add mod">
          <ac:chgData name="Yoel Cerdas Villalobos" userId="c43c20ca-ad3b-4fcf-aaae-770cfce6c69a" providerId="ADAL" clId="{7D44AC8F-7FB4-4107-ABB3-1002FBADBADC}" dt="2023-12-05T13:04:05.931" v="115" actId="1076"/>
          <ac:picMkLst>
            <pc:docMk/>
            <pc:sldMk cId="3510151927" sldId="315"/>
            <ac:picMk id="11" creationId="{39C333E8-4343-3FB6-12AF-D3ED76F6BE13}"/>
          </ac:picMkLst>
        </pc:picChg>
      </pc:sldChg>
      <pc:sldChg chg="addSp delSp modSp add mod">
        <pc:chgData name="Yoel Cerdas Villalobos" userId="c43c20ca-ad3b-4fcf-aaae-770cfce6c69a" providerId="ADAL" clId="{7D44AC8F-7FB4-4107-ABB3-1002FBADBADC}" dt="2023-12-05T13:04:31.375" v="121" actId="1076"/>
        <pc:sldMkLst>
          <pc:docMk/>
          <pc:sldMk cId="3771275979" sldId="316"/>
        </pc:sldMkLst>
        <pc:picChg chg="add mod">
          <ac:chgData name="Yoel Cerdas Villalobos" userId="c43c20ca-ad3b-4fcf-aaae-770cfce6c69a" providerId="ADAL" clId="{7D44AC8F-7FB4-4107-ABB3-1002FBADBADC}" dt="2023-12-05T13:04:31.375" v="121" actId="1076"/>
          <ac:picMkLst>
            <pc:docMk/>
            <pc:sldMk cId="3771275979" sldId="316"/>
            <ac:picMk id="10" creationId="{C3EE9CD3-8CF0-FD22-B918-CC3BB5295BA2}"/>
          </ac:picMkLst>
        </pc:picChg>
        <pc:picChg chg="del">
          <ac:chgData name="Yoel Cerdas Villalobos" userId="c43c20ca-ad3b-4fcf-aaae-770cfce6c69a" providerId="ADAL" clId="{7D44AC8F-7FB4-4107-ABB3-1002FBADBADC}" dt="2023-12-05T13:04:26.053" v="117" actId="478"/>
          <ac:picMkLst>
            <pc:docMk/>
            <pc:sldMk cId="3771275979" sldId="316"/>
            <ac:picMk id="11" creationId="{39C333E8-4343-3FB6-12AF-D3ED76F6BE13}"/>
          </ac:picMkLst>
        </pc:picChg>
      </pc:sldChg>
      <pc:sldChg chg="add">
        <pc:chgData name="Yoel Cerdas Villalobos" userId="c43c20ca-ad3b-4fcf-aaae-770cfce6c69a" providerId="ADAL" clId="{7D44AC8F-7FB4-4107-ABB3-1002FBADBADC}" dt="2023-12-05T13:04:34.884" v="122" actId="2890"/>
        <pc:sldMkLst>
          <pc:docMk/>
          <pc:sldMk cId="3683948717" sldId="317"/>
        </pc:sldMkLst>
      </pc:sldChg>
      <pc:sldChg chg="addSp delSp modSp add mod ord">
        <pc:chgData name="Yoel Cerdas Villalobos" userId="c43c20ca-ad3b-4fcf-aaae-770cfce6c69a" providerId="ADAL" clId="{7D44AC8F-7FB4-4107-ABB3-1002FBADBADC}" dt="2023-12-05T13:05:34.860" v="134" actId="20577"/>
        <pc:sldMkLst>
          <pc:docMk/>
          <pc:sldMk cId="4210265896" sldId="318"/>
        </pc:sldMkLst>
        <pc:spChg chg="mod">
          <ac:chgData name="Yoel Cerdas Villalobos" userId="c43c20ca-ad3b-4fcf-aaae-770cfce6c69a" providerId="ADAL" clId="{7D44AC8F-7FB4-4107-ABB3-1002FBADBADC}" dt="2023-12-05T13:05:34.860" v="134" actId="20577"/>
          <ac:spMkLst>
            <pc:docMk/>
            <pc:sldMk cId="4210265896" sldId="318"/>
            <ac:spMk id="8" creationId="{00000000-0000-0000-0000-000000000000}"/>
          </ac:spMkLst>
        </pc:spChg>
        <pc:picChg chg="add mod">
          <ac:chgData name="Yoel Cerdas Villalobos" userId="c43c20ca-ad3b-4fcf-aaae-770cfce6c69a" providerId="ADAL" clId="{7D44AC8F-7FB4-4107-ABB3-1002FBADBADC}" dt="2023-12-05T13:05:30.863" v="129" actId="14100"/>
          <ac:picMkLst>
            <pc:docMk/>
            <pc:sldMk cId="4210265896" sldId="318"/>
            <ac:picMk id="10" creationId="{426A2307-D380-219C-01D6-FE339A2D53DA}"/>
          </ac:picMkLst>
        </pc:picChg>
        <pc:picChg chg="del">
          <ac:chgData name="Yoel Cerdas Villalobos" userId="c43c20ca-ad3b-4fcf-aaae-770cfce6c69a" providerId="ADAL" clId="{7D44AC8F-7FB4-4107-ABB3-1002FBADBADC}" dt="2023-12-05T13:05:25.205" v="126" actId="478"/>
          <ac:picMkLst>
            <pc:docMk/>
            <pc:sldMk cId="4210265896" sldId="318"/>
            <ac:picMk id="11" creationId="{84DF0F49-342C-AA28-EC07-FF23CAE82CAB}"/>
          </ac:picMkLst>
        </pc:picChg>
      </pc:sldChg>
      <pc:sldChg chg="addSp delSp modSp add mod">
        <pc:chgData name="Yoel Cerdas Villalobos" userId="c43c20ca-ad3b-4fcf-aaae-770cfce6c69a" providerId="ADAL" clId="{7D44AC8F-7FB4-4107-ABB3-1002FBADBADC}" dt="2023-12-05T13:07:19.731" v="152" actId="20577"/>
        <pc:sldMkLst>
          <pc:docMk/>
          <pc:sldMk cId="154761521" sldId="319"/>
        </pc:sldMkLst>
        <pc:spChg chg="mod">
          <ac:chgData name="Yoel Cerdas Villalobos" userId="c43c20ca-ad3b-4fcf-aaae-770cfce6c69a" providerId="ADAL" clId="{7D44AC8F-7FB4-4107-ABB3-1002FBADBADC}" dt="2023-12-05T13:07:19.731" v="152" actId="20577"/>
          <ac:spMkLst>
            <pc:docMk/>
            <pc:sldMk cId="154761521" sldId="319"/>
            <ac:spMk id="8" creationId="{00000000-0000-0000-0000-000000000000}"/>
          </ac:spMkLst>
        </pc:spChg>
        <pc:picChg chg="del">
          <ac:chgData name="Yoel Cerdas Villalobos" userId="c43c20ca-ad3b-4fcf-aaae-770cfce6c69a" providerId="ADAL" clId="{7D44AC8F-7FB4-4107-ABB3-1002FBADBADC}" dt="2023-12-05T13:05:56.062" v="136" actId="478"/>
          <ac:picMkLst>
            <pc:docMk/>
            <pc:sldMk cId="154761521" sldId="319"/>
            <ac:picMk id="10" creationId="{426A2307-D380-219C-01D6-FE339A2D53DA}"/>
          </ac:picMkLst>
        </pc:picChg>
        <pc:picChg chg="add mod">
          <ac:chgData name="Yoel Cerdas Villalobos" userId="c43c20ca-ad3b-4fcf-aaae-770cfce6c69a" providerId="ADAL" clId="{7D44AC8F-7FB4-4107-ABB3-1002FBADBADC}" dt="2023-12-05T13:06:01.812" v="140" actId="14100"/>
          <ac:picMkLst>
            <pc:docMk/>
            <pc:sldMk cId="154761521" sldId="319"/>
            <ac:picMk id="11" creationId="{814603F2-435F-DA1E-A5A5-2356EE09506F}"/>
          </ac:picMkLst>
        </pc:picChg>
      </pc:sldChg>
      <pc:sldChg chg="addSp delSp modSp add mod">
        <pc:chgData name="Yoel Cerdas Villalobos" userId="c43c20ca-ad3b-4fcf-aaae-770cfce6c69a" providerId="ADAL" clId="{7D44AC8F-7FB4-4107-ABB3-1002FBADBADC}" dt="2023-12-05T13:07:23.510" v="153"/>
        <pc:sldMkLst>
          <pc:docMk/>
          <pc:sldMk cId="884911560" sldId="320"/>
        </pc:sldMkLst>
        <pc:spChg chg="mod">
          <ac:chgData name="Yoel Cerdas Villalobos" userId="c43c20ca-ad3b-4fcf-aaae-770cfce6c69a" providerId="ADAL" clId="{7D44AC8F-7FB4-4107-ABB3-1002FBADBADC}" dt="2023-12-05T13:07:23.510" v="153"/>
          <ac:spMkLst>
            <pc:docMk/>
            <pc:sldMk cId="884911560" sldId="320"/>
            <ac:spMk id="8" creationId="{00000000-0000-0000-0000-000000000000}"/>
          </ac:spMkLst>
        </pc:spChg>
        <pc:picChg chg="add mod">
          <ac:chgData name="Yoel Cerdas Villalobos" userId="c43c20ca-ad3b-4fcf-aaae-770cfce6c69a" providerId="ADAL" clId="{7D44AC8F-7FB4-4107-ABB3-1002FBADBADC}" dt="2023-12-05T13:07:01.663" v="146" actId="1076"/>
          <ac:picMkLst>
            <pc:docMk/>
            <pc:sldMk cId="884911560" sldId="320"/>
            <ac:picMk id="10" creationId="{0F83B15F-A5D6-29B7-FC14-1A54E8BE5C39}"/>
          </ac:picMkLst>
        </pc:picChg>
        <pc:picChg chg="del">
          <ac:chgData name="Yoel Cerdas Villalobos" userId="c43c20ca-ad3b-4fcf-aaae-770cfce6c69a" providerId="ADAL" clId="{7D44AC8F-7FB4-4107-ABB3-1002FBADBADC}" dt="2023-12-05T13:06:55.166" v="142" actId="478"/>
          <ac:picMkLst>
            <pc:docMk/>
            <pc:sldMk cId="884911560" sldId="320"/>
            <ac:picMk id="11" creationId="{814603F2-435F-DA1E-A5A5-2356EE09506F}"/>
          </ac:picMkLst>
        </pc:picChg>
      </pc:sldChg>
      <pc:sldChg chg="addSp delSp modSp add mod">
        <pc:chgData name="Yoel Cerdas Villalobos" userId="c43c20ca-ad3b-4fcf-aaae-770cfce6c69a" providerId="ADAL" clId="{7D44AC8F-7FB4-4107-ABB3-1002FBADBADC}" dt="2023-12-05T13:08:11.135" v="174" actId="1076"/>
        <pc:sldMkLst>
          <pc:docMk/>
          <pc:sldMk cId="3691104899" sldId="321"/>
        </pc:sldMkLst>
        <pc:spChg chg="mod">
          <ac:chgData name="Yoel Cerdas Villalobos" userId="c43c20ca-ad3b-4fcf-aaae-770cfce6c69a" providerId="ADAL" clId="{7D44AC8F-7FB4-4107-ABB3-1002FBADBADC}" dt="2023-12-05T13:07:50.989" v="169" actId="20577"/>
          <ac:spMkLst>
            <pc:docMk/>
            <pc:sldMk cId="3691104899" sldId="321"/>
            <ac:spMk id="8" creationId="{00000000-0000-0000-0000-000000000000}"/>
          </ac:spMkLst>
        </pc:spChg>
        <pc:picChg chg="del">
          <ac:chgData name="Yoel Cerdas Villalobos" userId="c43c20ca-ad3b-4fcf-aaae-770cfce6c69a" providerId="ADAL" clId="{7D44AC8F-7FB4-4107-ABB3-1002FBADBADC}" dt="2023-12-05T13:08:05.868" v="170" actId="478"/>
          <ac:picMkLst>
            <pc:docMk/>
            <pc:sldMk cId="3691104899" sldId="321"/>
            <ac:picMk id="10" creationId="{0F83B15F-A5D6-29B7-FC14-1A54E8BE5C39}"/>
          </ac:picMkLst>
        </pc:picChg>
        <pc:picChg chg="add mod">
          <ac:chgData name="Yoel Cerdas Villalobos" userId="c43c20ca-ad3b-4fcf-aaae-770cfce6c69a" providerId="ADAL" clId="{7D44AC8F-7FB4-4107-ABB3-1002FBADBADC}" dt="2023-12-05T13:08:11.135" v="174" actId="1076"/>
          <ac:picMkLst>
            <pc:docMk/>
            <pc:sldMk cId="3691104899" sldId="321"/>
            <ac:picMk id="11" creationId="{D52DA242-755B-7264-4FD5-BBE60D63D98A}"/>
          </ac:picMkLst>
        </pc:picChg>
      </pc:sldChg>
      <pc:sldChg chg="add">
        <pc:chgData name="Yoel Cerdas Villalobos" userId="c43c20ca-ad3b-4fcf-aaae-770cfce6c69a" providerId="ADAL" clId="{7D44AC8F-7FB4-4107-ABB3-1002FBADBADC}" dt="2023-12-05T13:08:23.149" v="175" actId="2890"/>
        <pc:sldMkLst>
          <pc:docMk/>
          <pc:sldMk cId="252255786" sldId="322"/>
        </pc:sldMkLst>
      </pc:sldChg>
      <pc:sldChg chg="addSp delSp modSp add mod">
        <pc:chgData name="Yoel Cerdas Villalobos" userId="c43c20ca-ad3b-4fcf-aaae-770cfce6c69a" providerId="ADAL" clId="{7D44AC8F-7FB4-4107-ABB3-1002FBADBADC}" dt="2023-12-05T14:14:23.822" v="188" actId="20577"/>
        <pc:sldMkLst>
          <pc:docMk/>
          <pc:sldMk cId="1291626228" sldId="323"/>
        </pc:sldMkLst>
        <pc:spChg chg="mod">
          <ac:chgData name="Yoel Cerdas Villalobos" userId="c43c20ca-ad3b-4fcf-aaae-770cfce6c69a" providerId="ADAL" clId="{7D44AC8F-7FB4-4107-ABB3-1002FBADBADC}" dt="2023-12-05T14:14:23.822" v="188" actId="20577"/>
          <ac:spMkLst>
            <pc:docMk/>
            <pc:sldMk cId="1291626228" sldId="323"/>
            <ac:spMk id="8" creationId="{00000000-0000-0000-0000-000000000000}"/>
          </ac:spMkLst>
        </pc:spChg>
        <pc:picChg chg="add mod">
          <ac:chgData name="Yoel Cerdas Villalobos" userId="c43c20ca-ad3b-4fcf-aaae-770cfce6c69a" providerId="ADAL" clId="{7D44AC8F-7FB4-4107-ABB3-1002FBADBADC}" dt="2023-12-05T14:14:17.770" v="182" actId="1076"/>
          <ac:picMkLst>
            <pc:docMk/>
            <pc:sldMk cId="1291626228" sldId="323"/>
            <ac:picMk id="10" creationId="{717FCB4D-05FD-B653-C931-025665B5A0EA}"/>
          </ac:picMkLst>
        </pc:picChg>
        <pc:picChg chg="del">
          <ac:chgData name="Yoel Cerdas Villalobos" userId="c43c20ca-ad3b-4fcf-aaae-770cfce6c69a" providerId="ADAL" clId="{7D44AC8F-7FB4-4107-ABB3-1002FBADBADC}" dt="2023-12-05T14:14:07.728" v="177" actId="478"/>
          <ac:picMkLst>
            <pc:docMk/>
            <pc:sldMk cId="1291626228" sldId="323"/>
            <ac:picMk id="11" creationId="{D52DA242-755B-7264-4FD5-BBE60D63D98A}"/>
          </ac:picMkLst>
        </pc:picChg>
      </pc:sldChg>
      <pc:sldChg chg="addSp delSp modSp add mod">
        <pc:chgData name="Yoel Cerdas Villalobos" userId="c43c20ca-ad3b-4fcf-aaae-770cfce6c69a" providerId="ADAL" clId="{7D44AC8F-7FB4-4107-ABB3-1002FBADBADC}" dt="2023-12-05T14:15:18.696" v="195" actId="14100"/>
        <pc:sldMkLst>
          <pc:docMk/>
          <pc:sldMk cId="2928653195" sldId="324"/>
        </pc:sldMkLst>
        <pc:picChg chg="del mod">
          <ac:chgData name="Yoel Cerdas Villalobos" userId="c43c20ca-ad3b-4fcf-aaae-770cfce6c69a" providerId="ADAL" clId="{7D44AC8F-7FB4-4107-ABB3-1002FBADBADC}" dt="2023-12-05T14:15:10.549" v="191" actId="478"/>
          <ac:picMkLst>
            <pc:docMk/>
            <pc:sldMk cId="2928653195" sldId="324"/>
            <ac:picMk id="10" creationId="{717FCB4D-05FD-B653-C931-025665B5A0EA}"/>
          </ac:picMkLst>
        </pc:picChg>
        <pc:picChg chg="add mod">
          <ac:chgData name="Yoel Cerdas Villalobos" userId="c43c20ca-ad3b-4fcf-aaae-770cfce6c69a" providerId="ADAL" clId="{7D44AC8F-7FB4-4107-ABB3-1002FBADBADC}" dt="2023-12-05T14:15:18.696" v="195" actId="14100"/>
          <ac:picMkLst>
            <pc:docMk/>
            <pc:sldMk cId="2928653195" sldId="324"/>
            <ac:picMk id="11" creationId="{876705CB-6AA4-0246-3FD6-C0592FC61B2C}"/>
          </ac:picMkLst>
        </pc:picChg>
      </pc:sldChg>
      <pc:sldChg chg="addSp delSp modSp add mod">
        <pc:chgData name="Yoel Cerdas Villalobos" userId="c43c20ca-ad3b-4fcf-aaae-770cfce6c69a" providerId="ADAL" clId="{7D44AC8F-7FB4-4107-ABB3-1002FBADBADC}" dt="2023-12-05T14:17:10.750" v="218" actId="14100"/>
        <pc:sldMkLst>
          <pc:docMk/>
          <pc:sldMk cId="1123757866" sldId="325"/>
        </pc:sldMkLst>
        <pc:spChg chg="mod">
          <ac:chgData name="Yoel Cerdas Villalobos" userId="c43c20ca-ad3b-4fcf-aaae-770cfce6c69a" providerId="ADAL" clId="{7D44AC8F-7FB4-4107-ABB3-1002FBADBADC}" dt="2023-12-05T14:17:00.645" v="214" actId="20577"/>
          <ac:spMkLst>
            <pc:docMk/>
            <pc:sldMk cId="1123757866" sldId="325"/>
            <ac:spMk id="8" creationId="{00000000-0000-0000-0000-000000000000}"/>
          </ac:spMkLst>
        </pc:spChg>
        <pc:picChg chg="add mod">
          <ac:chgData name="Yoel Cerdas Villalobos" userId="c43c20ca-ad3b-4fcf-aaae-770cfce6c69a" providerId="ADAL" clId="{7D44AC8F-7FB4-4107-ABB3-1002FBADBADC}" dt="2023-12-05T14:17:10.750" v="218" actId="14100"/>
          <ac:picMkLst>
            <pc:docMk/>
            <pc:sldMk cId="1123757866" sldId="325"/>
            <ac:picMk id="10" creationId="{E9E9C7C8-5607-8A1B-1431-375A745D2CD1}"/>
          </ac:picMkLst>
        </pc:picChg>
        <pc:picChg chg="del">
          <ac:chgData name="Yoel Cerdas Villalobos" userId="c43c20ca-ad3b-4fcf-aaae-770cfce6c69a" providerId="ADAL" clId="{7D44AC8F-7FB4-4107-ABB3-1002FBADBADC}" dt="2023-12-05T14:17:03.143" v="215" actId="478"/>
          <ac:picMkLst>
            <pc:docMk/>
            <pc:sldMk cId="1123757866" sldId="325"/>
            <ac:picMk id="11" creationId="{876705CB-6AA4-0246-3FD6-C0592FC61B2C}"/>
          </ac:picMkLst>
        </pc:picChg>
      </pc:sldChg>
      <pc:sldChg chg="addSp delSp modSp add mod">
        <pc:chgData name="Yoel Cerdas Villalobos" userId="c43c20ca-ad3b-4fcf-aaae-770cfce6c69a" providerId="ADAL" clId="{7D44AC8F-7FB4-4107-ABB3-1002FBADBADC}" dt="2023-12-05T14:17:57.058" v="231" actId="1076"/>
        <pc:sldMkLst>
          <pc:docMk/>
          <pc:sldMk cId="3690680623" sldId="326"/>
        </pc:sldMkLst>
        <pc:spChg chg="mod">
          <ac:chgData name="Yoel Cerdas Villalobos" userId="c43c20ca-ad3b-4fcf-aaae-770cfce6c69a" providerId="ADAL" clId="{7D44AC8F-7FB4-4107-ABB3-1002FBADBADC}" dt="2023-12-05T14:17:52.543" v="229" actId="1076"/>
          <ac:spMkLst>
            <pc:docMk/>
            <pc:sldMk cId="3690680623" sldId="326"/>
            <ac:spMk id="8" creationId="{00000000-0000-0000-0000-000000000000}"/>
          </ac:spMkLst>
        </pc:spChg>
        <pc:picChg chg="del">
          <ac:chgData name="Yoel Cerdas Villalobos" userId="c43c20ca-ad3b-4fcf-aaae-770cfce6c69a" providerId="ADAL" clId="{7D44AC8F-7FB4-4107-ABB3-1002FBADBADC}" dt="2023-12-05T14:17:42.549" v="224" actId="478"/>
          <ac:picMkLst>
            <pc:docMk/>
            <pc:sldMk cId="3690680623" sldId="326"/>
            <ac:picMk id="10" creationId="{E9E9C7C8-5607-8A1B-1431-375A745D2CD1}"/>
          </ac:picMkLst>
        </pc:picChg>
        <pc:picChg chg="add mod">
          <ac:chgData name="Yoel Cerdas Villalobos" userId="c43c20ca-ad3b-4fcf-aaae-770cfce6c69a" providerId="ADAL" clId="{7D44AC8F-7FB4-4107-ABB3-1002FBADBADC}" dt="2023-12-05T14:17:57.058" v="231" actId="1076"/>
          <ac:picMkLst>
            <pc:docMk/>
            <pc:sldMk cId="3690680623" sldId="326"/>
            <ac:picMk id="11" creationId="{7643F329-16D5-0B04-DFEB-01CFD3A10783}"/>
          </ac:picMkLst>
        </pc:picChg>
      </pc:sldChg>
      <pc:sldChg chg="addSp delSp modSp add mod">
        <pc:chgData name="Yoel Cerdas Villalobos" userId="c43c20ca-ad3b-4fcf-aaae-770cfce6c69a" providerId="ADAL" clId="{7D44AC8F-7FB4-4107-ABB3-1002FBADBADC}" dt="2023-12-05T14:18:33.549" v="236" actId="1076"/>
        <pc:sldMkLst>
          <pc:docMk/>
          <pc:sldMk cId="2865072268" sldId="327"/>
        </pc:sldMkLst>
        <pc:picChg chg="add mod">
          <ac:chgData name="Yoel Cerdas Villalobos" userId="c43c20ca-ad3b-4fcf-aaae-770cfce6c69a" providerId="ADAL" clId="{7D44AC8F-7FB4-4107-ABB3-1002FBADBADC}" dt="2023-12-05T14:18:33.549" v="236" actId="1076"/>
          <ac:picMkLst>
            <pc:docMk/>
            <pc:sldMk cId="2865072268" sldId="327"/>
            <ac:picMk id="10" creationId="{46319293-8372-F9FE-BCB9-65F9943FD091}"/>
          </ac:picMkLst>
        </pc:picChg>
        <pc:picChg chg="del">
          <ac:chgData name="Yoel Cerdas Villalobos" userId="c43c20ca-ad3b-4fcf-aaae-770cfce6c69a" providerId="ADAL" clId="{7D44AC8F-7FB4-4107-ABB3-1002FBADBADC}" dt="2023-12-05T14:18:28.647" v="233" actId="478"/>
          <ac:picMkLst>
            <pc:docMk/>
            <pc:sldMk cId="2865072268" sldId="327"/>
            <ac:picMk id="11" creationId="{7643F329-16D5-0B04-DFEB-01CFD3A10783}"/>
          </ac:picMkLst>
        </pc:picChg>
      </pc:sldChg>
      <pc:sldChg chg="addSp delSp modSp add mod">
        <pc:chgData name="Yoel Cerdas Villalobos" userId="c43c20ca-ad3b-4fcf-aaae-770cfce6c69a" providerId="ADAL" clId="{7D44AC8F-7FB4-4107-ABB3-1002FBADBADC}" dt="2023-12-05T14:20:23.470" v="256" actId="1076"/>
        <pc:sldMkLst>
          <pc:docMk/>
          <pc:sldMk cId="3284938030" sldId="328"/>
        </pc:sldMkLst>
        <pc:spChg chg="mod">
          <ac:chgData name="Yoel Cerdas Villalobos" userId="c43c20ca-ad3b-4fcf-aaae-770cfce6c69a" providerId="ADAL" clId="{7D44AC8F-7FB4-4107-ABB3-1002FBADBADC}" dt="2023-12-05T14:18:56.133" v="251" actId="20577"/>
          <ac:spMkLst>
            <pc:docMk/>
            <pc:sldMk cId="3284938030" sldId="328"/>
            <ac:spMk id="8" creationId="{00000000-0000-0000-0000-000000000000}"/>
          </ac:spMkLst>
        </pc:spChg>
        <pc:picChg chg="del">
          <ac:chgData name="Yoel Cerdas Villalobos" userId="c43c20ca-ad3b-4fcf-aaae-770cfce6c69a" providerId="ADAL" clId="{7D44AC8F-7FB4-4107-ABB3-1002FBADBADC}" dt="2023-12-05T14:20:17.557" v="252" actId="478"/>
          <ac:picMkLst>
            <pc:docMk/>
            <pc:sldMk cId="3284938030" sldId="328"/>
            <ac:picMk id="10" creationId="{46319293-8372-F9FE-BCB9-65F9943FD091}"/>
          </ac:picMkLst>
        </pc:picChg>
        <pc:picChg chg="add mod">
          <ac:chgData name="Yoel Cerdas Villalobos" userId="c43c20ca-ad3b-4fcf-aaae-770cfce6c69a" providerId="ADAL" clId="{7D44AC8F-7FB4-4107-ABB3-1002FBADBADC}" dt="2023-12-05T14:20:23.470" v="256" actId="1076"/>
          <ac:picMkLst>
            <pc:docMk/>
            <pc:sldMk cId="3284938030" sldId="328"/>
            <ac:picMk id="11" creationId="{41A021D1-7043-C4E8-F705-2D93029CDC03}"/>
          </ac:picMkLst>
        </pc:picChg>
      </pc:sldChg>
      <pc:sldChg chg="add">
        <pc:chgData name="Yoel Cerdas Villalobos" userId="c43c20ca-ad3b-4fcf-aaae-770cfce6c69a" providerId="ADAL" clId="{7D44AC8F-7FB4-4107-ABB3-1002FBADBADC}" dt="2023-12-05T14:20:27.589" v="257" actId="2890"/>
        <pc:sldMkLst>
          <pc:docMk/>
          <pc:sldMk cId="2615594979" sldId="329"/>
        </pc:sldMkLst>
      </pc:sldChg>
      <pc:sldChg chg="addSp delSp modSp add mod">
        <pc:chgData name="Yoel Cerdas Villalobos" userId="c43c20ca-ad3b-4fcf-aaae-770cfce6c69a" providerId="ADAL" clId="{7D44AC8F-7FB4-4107-ABB3-1002FBADBADC}" dt="2023-12-05T14:36:18.243" v="269" actId="1076"/>
        <pc:sldMkLst>
          <pc:docMk/>
          <pc:sldMk cId="1094103644" sldId="330"/>
        </pc:sldMkLst>
        <pc:spChg chg="mod">
          <ac:chgData name="Yoel Cerdas Villalobos" userId="c43c20ca-ad3b-4fcf-aaae-770cfce6c69a" providerId="ADAL" clId="{7D44AC8F-7FB4-4107-ABB3-1002FBADBADC}" dt="2023-12-05T14:36:10.040" v="266" actId="6549"/>
          <ac:spMkLst>
            <pc:docMk/>
            <pc:sldMk cId="1094103644" sldId="330"/>
            <ac:spMk id="8" creationId="{00000000-0000-0000-0000-000000000000}"/>
          </ac:spMkLst>
        </pc:spChg>
        <pc:picChg chg="add mod">
          <ac:chgData name="Yoel Cerdas Villalobos" userId="c43c20ca-ad3b-4fcf-aaae-770cfce6c69a" providerId="ADAL" clId="{7D44AC8F-7FB4-4107-ABB3-1002FBADBADC}" dt="2023-12-05T14:36:18.243" v="269" actId="1076"/>
          <ac:picMkLst>
            <pc:docMk/>
            <pc:sldMk cId="1094103644" sldId="330"/>
            <ac:picMk id="10" creationId="{8E137301-D1D4-CA0D-911F-32B2A56D815B}"/>
          </ac:picMkLst>
        </pc:picChg>
        <pc:picChg chg="del">
          <ac:chgData name="Yoel Cerdas Villalobos" userId="c43c20ca-ad3b-4fcf-aaae-770cfce6c69a" providerId="ADAL" clId="{7D44AC8F-7FB4-4107-ABB3-1002FBADBADC}" dt="2023-12-05T14:36:13.306" v="267" actId="478"/>
          <ac:picMkLst>
            <pc:docMk/>
            <pc:sldMk cId="1094103644" sldId="330"/>
            <ac:picMk id="11" creationId="{41A021D1-7043-C4E8-F705-2D93029CDC03}"/>
          </ac:picMkLst>
        </pc:picChg>
      </pc:sldChg>
      <pc:sldChg chg="addSp delSp modSp add mod">
        <pc:chgData name="Yoel Cerdas Villalobos" userId="c43c20ca-ad3b-4fcf-aaae-770cfce6c69a" providerId="ADAL" clId="{7D44AC8F-7FB4-4107-ABB3-1002FBADBADC}" dt="2023-12-05T14:36:45.775" v="273" actId="1076"/>
        <pc:sldMkLst>
          <pc:docMk/>
          <pc:sldMk cId="668451703" sldId="331"/>
        </pc:sldMkLst>
        <pc:picChg chg="del">
          <ac:chgData name="Yoel Cerdas Villalobos" userId="c43c20ca-ad3b-4fcf-aaae-770cfce6c69a" providerId="ADAL" clId="{7D44AC8F-7FB4-4107-ABB3-1002FBADBADC}" dt="2023-12-05T14:36:43.318" v="271" actId="478"/>
          <ac:picMkLst>
            <pc:docMk/>
            <pc:sldMk cId="668451703" sldId="331"/>
            <ac:picMk id="10" creationId="{8E137301-D1D4-CA0D-911F-32B2A56D815B}"/>
          </ac:picMkLst>
        </pc:picChg>
        <pc:picChg chg="add mod">
          <ac:chgData name="Yoel Cerdas Villalobos" userId="c43c20ca-ad3b-4fcf-aaae-770cfce6c69a" providerId="ADAL" clId="{7D44AC8F-7FB4-4107-ABB3-1002FBADBADC}" dt="2023-12-05T14:36:45.775" v="273" actId="1076"/>
          <ac:picMkLst>
            <pc:docMk/>
            <pc:sldMk cId="668451703" sldId="331"/>
            <ac:picMk id="11" creationId="{308D415C-11EC-0777-BA6A-EC17A3BC9B30}"/>
          </ac:picMkLst>
        </pc:picChg>
      </pc:sldChg>
      <pc:sldChg chg="addSp delSp modSp add mod">
        <pc:chgData name="Yoel Cerdas Villalobos" userId="c43c20ca-ad3b-4fcf-aaae-770cfce6c69a" providerId="ADAL" clId="{7D44AC8F-7FB4-4107-ABB3-1002FBADBADC}" dt="2023-12-05T14:37:27.264" v="279" actId="1076"/>
        <pc:sldMkLst>
          <pc:docMk/>
          <pc:sldMk cId="1330553648" sldId="332"/>
        </pc:sldMkLst>
        <pc:picChg chg="add mod">
          <ac:chgData name="Yoel Cerdas Villalobos" userId="c43c20ca-ad3b-4fcf-aaae-770cfce6c69a" providerId="ADAL" clId="{7D44AC8F-7FB4-4107-ABB3-1002FBADBADC}" dt="2023-12-05T14:37:27.264" v="279" actId="1076"/>
          <ac:picMkLst>
            <pc:docMk/>
            <pc:sldMk cId="1330553648" sldId="332"/>
            <ac:picMk id="10" creationId="{E3C632C7-EDB8-9FC0-D0A0-869ACE1A4B52}"/>
          </ac:picMkLst>
        </pc:picChg>
        <pc:picChg chg="del">
          <ac:chgData name="Yoel Cerdas Villalobos" userId="c43c20ca-ad3b-4fcf-aaae-770cfce6c69a" providerId="ADAL" clId="{7D44AC8F-7FB4-4107-ABB3-1002FBADBADC}" dt="2023-12-05T14:37:20.924" v="275" actId="478"/>
          <ac:picMkLst>
            <pc:docMk/>
            <pc:sldMk cId="1330553648" sldId="332"/>
            <ac:picMk id="11" creationId="{308D415C-11EC-0777-BA6A-EC17A3BC9B30}"/>
          </ac:picMkLst>
        </pc:picChg>
      </pc:sldChg>
      <pc:sldChg chg="addSp delSp modSp add mod">
        <pc:chgData name="Yoel Cerdas Villalobos" userId="c43c20ca-ad3b-4fcf-aaae-770cfce6c69a" providerId="ADAL" clId="{7D44AC8F-7FB4-4107-ABB3-1002FBADBADC}" dt="2023-12-05T14:38:30.664" v="307" actId="1076"/>
        <pc:sldMkLst>
          <pc:docMk/>
          <pc:sldMk cId="3545539023" sldId="333"/>
        </pc:sldMkLst>
        <pc:spChg chg="mod">
          <ac:chgData name="Yoel Cerdas Villalobos" userId="c43c20ca-ad3b-4fcf-aaae-770cfce6c69a" providerId="ADAL" clId="{7D44AC8F-7FB4-4107-ABB3-1002FBADBADC}" dt="2023-12-05T14:38:11.529" v="292" actId="20577"/>
          <ac:spMkLst>
            <pc:docMk/>
            <pc:sldMk cId="3545539023" sldId="333"/>
            <ac:spMk id="8" creationId="{00000000-0000-0000-0000-000000000000}"/>
          </ac:spMkLst>
        </pc:spChg>
        <pc:spChg chg="add mod">
          <ac:chgData name="Yoel Cerdas Villalobos" userId="c43c20ca-ad3b-4fcf-aaae-770cfce6c69a" providerId="ADAL" clId="{7D44AC8F-7FB4-4107-ABB3-1002FBADBADC}" dt="2023-12-05T14:38:30.664" v="307" actId="1076"/>
          <ac:spMkLst>
            <pc:docMk/>
            <pc:sldMk cId="3545539023" sldId="333"/>
            <ac:spMk id="11" creationId="{E8C1AA9C-618B-4EAD-25BA-9A1AE2E391BC}"/>
          </ac:spMkLst>
        </pc:spChg>
        <pc:picChg chg="del">
          <ac:chgData name="Yoel Cerdas Villalobos" userId="c43c20ca-ad3b-4fcf-aaae-770cfce6c69a" providerId="ADAL" clId="{7D44AC8F-7FB4-4107-ABB3-1002FBADBADC}" dt="2023-12-05T14:38:14.125" v="293" actId="478"/>
          <ac:picMkLst>
            <pc:docMk/>
            <pc:sldMk cId="3545539023" sldId="333"/>
            <ac:picMk id="10" creationId="{E3C632C7-EDB8-9FC0-D0A0-869ACE1A4B52}"/>
          </ac:picMkLst>
        </pc:picChg>
      </pc:sldChg>
      <pc:sldChg chg="modSp add del mod">
        <pc:chgData name="Yoel Cerdas Villalobos" userId="c43c20ca-ad3b-4fcf-aaae-770cfce6c69a" providerId="ADAL" clId="{7D44AC8F-7FB4-4107-ABB3-1002FBADBADC}" dt="2023-12-06T15:55:20.462" v="353" actId="2696"/>
        <pc:sldMkLst>
          <pc:docMk/>
          <pc:sldMk cId="1690839184" sldId="334"/>
        </pc:sldMkLst>
        <pc:spChg chg="mod">
          <ac:chgData name="Yoel Cerdas Villalobos" userId="c43c20ca-ad3b-4fcf-aaae-770cfce6c69a" providerId="ADAL" clId="{7D44AC8F-7FB4-4107-ABB3-1002FBADBADC}" dt="2023-12-06T15:20:11.775" v="352" actId="20577"/>
          <ac:spMkLst>
            <pc:docMk/>
            <pc:sldMk cId="1690839184" sldId="334"/>
            <ac:spMk id="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DFB7F4-ACDD-49A7-A96B-AE5CB3146BAA}" type="datetimeFigureOut">
              <a:rPr lang="es-MX" smtClean="0"/>
              <a:t>07/12/2023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28D88C-63A2-4F00-A1E3-FC33A398FF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836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D0D0D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8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D0D0D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D0D0D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317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9674" y="194686"/>
            <a:ext cx="17868651" cy="639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0D0D0D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71480" y="4774171"/>
            <a:ext cx="16745039" cy="2254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2286071" y="0"/>
              <a:ext cx="16002000" cy="10287000"/>
            </a:xfrm>
            <a:custGeom>
              <a:avLst/>
              <a:gdLst/>
              <a:ahLst/>
              <a:cxnLst/>
              <a:rect l="l" t="t" r="r" b="b"/>
              <a:pathLst>
                <a:path w="16002000" h="10287000">
                  <a:moveTo>
                    <a:pt x="16001928" y="10286999"/>
                  </a:moveTo>
                  <a:lnTo>
                    <a:pt x="10286999" y="10286999"/>
                  </a:lnTo>
                  <a:lnTo>
                    <a:pt x="0" y="0"/>
                  </a:lnTo>
                  <a:lnTo>
                    <a:pt x="16001928" y="0"/>
                  </a:lnTo>
                  <a:lnTo>
                    <a:pt x="16001928" y="10286999"/>
                  </a:lnTo>
                  <a:close/>
                </a:path>
              </a:pathLst>
            </a:custGeom>
            <a:solidFill>
              <a:srgbClr val="0317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334598" y="9255792"/>
              <a:ext cx="1953895" cy="1031240"/>
            </a:xfrm>
            <a:custGeom>
              <a:avLst/>
              <a:gdLst/>
              <a:ahLst/>
              <a:cxnLst/>
              <a:rect l="l" t="t" r="r" b="b"/>
              <a:pathLst>
                <a:path w="1953894" h="1031240">
                  <a:moveTo>
                    <a:pt x="1953400" y="1031207"/>
                  </a:moveTo>
                  <a:lnTo>
                    <a:pt x="0" y="1031207"/>
                  </a:lnTo>
                  <a:lnTo>
                    <a:pt x="1031207" y="0"/>
                  </a:lnTo>
                  <a:lnTo>
                    <a:pt x="1953400" y="922193"/>
                  </a:lnTo>
                  <a:lnTo>
                    <a:pt x="1953400" y="1031207"/>
                  </a:lnTo>
                  <a:close/>
                </a:path>
              </a:pathLst>
            </a:custGeom>
            <a:solidFill>
              <a:srgbClr val="97BCC7">
                <a:alpha val="866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08667" y="0"/>
              <a:ext cx="4028440" cy="3988435"/>
            </a:xfrm>
            <a:custGeom>
              <a:avLst/>
              <a:gdLst/>
              <a:ahLst/>
              <a:cxnLst/>
              <a:rect l="l" t="t" r="r" b="b"/>
              <a:pathLst>
                <a:path w="4028440" h="3988435">
                  <a:moveTo>
                    <a:pt x="4028393" y="3947571"/>
                  </a:moveTo>
                  <a:lnTo>
                    <a:pt x="3987982" y="3987982"/>
                  </a:lnTo>
                  <a:lnTo>
                    <a:pt x="0" y="0"/>
                  </a:lnTo>
                  <a:lnTo>
                    <a:pt x="80822" y="0"/>
                  </a:lnTo>
                  <a:lnTo>
                    <a:pt x="4028393" y="3947571"/>
                  </a:lnTo>
                  <a:close/>
                </a:path>
              </a:pathLst>
            </a:custGeom>
            <a:solidFill>
              <a:srgbClr val="F7FA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571162"/>
              <a:ext cx="8658231" cy="871537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431100" y="9255792"/>
            <a:ext cx="9977755" cy="11017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99"/>
              </a:lnSpc>
              <a:spcBef>
                <a:spcPts val="100"/>
              </a:spcBef>
              <a:buChar char="•"/>
              <a:tabLst>
                <a:tab pos="327660" algn="l"/>
                <a:tab pos="2472055" algn="l"/>
              </a:tabLst>
            </a:pPr>
            <a:r>
              <a:rPr lang="es-MX" sz="3200" spc="-65" dirty="0">
                <a:solidFill>
                  <a:srgbClr val="FFFFFF"/>
                </a:solidFill>
                <a:latin typeface="Verdana"/>
                <a:cs typeface="Verdana"/>
              </a:rPr>
              <a:t>Instructor: Yoel Cerdas Villalobos</a:t>
            </a:r>
          </a:p>
          <a:p>
            <a:pPr marL="12700" marR="5080">
              <a:lnSpc>
                <a:spcPct val="115199"/>
              </a:lnSpc>
              <a:spcBef>
                <a:spcPts val="100"/>
              </a:spcBef>
              <a:buChar char="•"/>
              <a:tabLst>
                <a:tab pos="327660" algn="l"/>
                <a:tab pos="2472055" algn="l"/>
              </a:tabLst>
            </a:pPr>
            <a:endParaRPr lang="es-MX" sz="3200" dirty="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13202" y="3277251"/>
            <a:ext cx="6088819" cy="704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MX" sz="4500" spc="-5" dirty="0">
                <a:solidFill>
                  <a:srgbClr val="FFFFFF"/>
                </a:solidFill>
              </a:rPr>
              <a:t>Apis</a:t>
            </a:r>
            <a:endParaRPr lang="es-MX" sz="450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6565" y="293551"/>
            <a:ext cx="1362074" cy="781049"/>
          </a:xfrm>
          <a:prstGeom prst="rect">
            <a:avLst/>
          </a:prstGeom>
        </p:spPr>
      </p:pic>
      <p:pic>
        <p:nvPicPr>
          <p:cNvPr id="1026" name="Picture 2" descr="Microsoft Certified: Azure Fundamentals - Credly">
            <a:extLst>
              <a:ext uri="{FF2B5EF4-FFF2-40B4-BE49-F238E27FC236}">
                <a16:creationId xmlns:a16="http://schemas.microsoft.com/office/drawing/2014/main" id="{B03C73D8-A462-4400-3833-96BABD84A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1399" y="8387928"/>
            <a:ext cx="1649818" cy="16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Z-104 badge!! Now a certified Azure Administrator Associate (AZ-104). Tips  on how to pass AZ-104 on this post. – Sola Adio's Tech Corner">
            <a:extLst>
              <a:ext uri="{FF2B5EF4-FFF2-40B4-BE49-F238E27FC236}">
                <a16:creationId xmlns:a16="http://schemas.microsoft.com/office/drawing/2014/main" id="{9436C96C-D4A0-8C47-D315-64382F3EB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6326" y="8387928"/>
            <a:ext cx="1649818" cy="16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Z-400] Microsoft Azure DevOps Engineer | K21 Academy">
            <a:extLst>
              <a:ext uri="{FF2B5EF4-FFF2-40B4-BE49-F238E27FC236}">
                <a16:creationId xmlns:a16="http://schemas.microsoft.com/office/drawing/2014/main" id="{3612B69D-1677-6FC2-F16E-906E745D4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6566" y="8229115"/>
            <a:ext cx="2110726" cy="205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985260" cy="2298065"/>
            <a:chOff x="0" y="0"/>
            <a:chExt cx="3985260" cy="229806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328670" cy="2298065"/>
            </a:xfrm>
            <a:custGeom>
              <a:avLst/>
              <a:gdLst/>
              <a:ahLst/>
              <a:cxnLst/>
              <a:rect l="l" t="t" r="r" b="b"/>
              <a:pathLst>
                <a:path w="3328670" h="2298065">
                  <a:moveTo>
                    <a:pt x="3328402" y="0"/>
                  </a:moveTo>
                  <a:lnTo>
                    <a:pt x="1030600" y="2297802"/>
                  </a:lnTo>
                  <a:lnTo>
                    <a:pt x="0" y="1267202"/>
                  </a:lnTo>
                  <a:lnTo>
                    <a:pt x="0" y="0"/>
                  </a:lnTo>
                  <a:lnTo>
                    <a:pt x="3328402" y="0"/>
                  </a:lnTo>
                  <a:close/>
                </a:path>
              </a:pathLst>
            </a:custGeom>
            <a:solidFill>
              <a:srgbClr val="97B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57521" y="0"/>
              <a:ext cx="2327910" cy="2293620"/>
            </a:xfrm>
            <a:custGeom>
              <a:avLst/>
              <a:gdLst/>
              <a:ahLst/>
              <a:cxnLst/>
              <a:rect l="l" t="t" r="r" b="b"/>
              <a:pathLst>
                <a:path w="2327910" h="2293620">
                  <a:moveTo>
                    <a:pt x="2327300" y="0"/>
                  </a:moveTo>
                  <a:lnTo>
                    <a:pt x="33675" y="2293624"/>
                  </a:lnTo>
                  <a:lnTo>
                    <a:pt x="0" y="2259949"/>
                  </a:lnTo>
                  <a:lnTo>
                    <a:pt x="2259949" y="0"/>
                  </a:lnTo>
                  <a:lnTo>
                    <a:pt x="2327300" y="0"/>
                  </a:lnTo>
                  <a:close/>
                </a:path>
              </a:pathLst>
            </a:custGeom>
            <a:solidFill>
              <a:srgbClr val="F7FA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7259318" y="9255663"/>
            <a:ext cx="1028700" cy="1031875"/>
          </a:xfrm>
          <a:custGeom>
            <a:avLst/>
            <a:gdLst/>
            <a:ahLst/>
            <a:cxnLst/>
            <a:rect l="l" t="t" r="r" b="b"/>
            <a:pathLst>
              <a:path w="1028700" h="1031875">
                <a:moveTo>
                  <a:pt x="1028682" y="1031335"/>
                </a:moveTo>
                <a:lnTo>
                  <a:pt x="997660" y="1031335"/>
                </a:lnTo>
                <a:lnTo>
                  <a:pt x="0" y="33675"/>
                </a:lnTo>
                <a:lnTo>
                  <a:pt x="33674" y="0"/>
                </a:lnTo>
                <a:lnTo>
                  <a:pt x="1028682" y="995007"/>
                </a:lnTo>
                <a:lnTo>
                  <a:pt x="1028682" y="1031335"/>
                </a:lnTo>
                <a:close/>
              </a:path>
            </a:pathLst>
          </a:custGeom>
          <a:solidFill>
            <a:srgbClr val="F7FAF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7589" y="243211"/>
            <a:ext cx="1362074" cy="7810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08623" y="7023561"/>
            <a:ext cx="3267074" cy="3263437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724399" y="343150"/>
            <a:ext cx="13119283" cy="559512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1354455">
              <a:lnSpc>
                <a:spcPct val="100600"/>
              </a:lnSpc>
              <a:spcBef>
                <a:spcPts val="65"/>
              </a:spcBef>
            </a:pPr>
            <a:r>
              <a:rPr lang="es-MX" sz="3850" spc="20" dirty="0">
                <a:solidFill>
                  <a:srgbClr val="FFFFFF"/>
                </a:solidFill>
              </a:rPr>
              <a:t>Métodos HTTP y su aplicación en </a:t>
            </a:r>
            <a:r>
              <a:rPr lang="es-MX" sz="3850" spc="20" dirty="0" err="1">
                <a:solidFill>
                  <a:srgbClr val="FFFFFF"/>
                </a:solidFill>
              </a:rPr>
              <a:t>APIs</a:t>
            </a:r>
            <a:endParaRPr lang="es-MX" sz="3850" dirty="0"/>
          </a:p>
        </p:txBody>
      </p:sp>
      <p:sp>
        <p:nvSpPr>
          <p:cNvPr id="15" name="object 15"/>
          <p:cNvSpPr txBox="1">
            <a:spLocks noGrp="1"/>
          </p:cNvSpPr>
          <p:nvPr>
            <p:ph type="body" idx="1"/>
          </p:nvPr>
        </p:nvSpPr>
        <p:spPr>
          <a:xfrm>
            <a:off x="1209372" y="1466986"/>
            <a:ext cx="17087921" cy="71224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r>
              <a:rPr lang="es-MX" dirty="0">
                <a:latin typeface="Söhne"/>
              </a:rPr>
              <a:t>HEAD</a:t>
            </a:r>
          </a:p>
          <a:p>
            <a:pPr algn="l"/>
            <a:r>
              <a:rPr lang="es-MX" dirty="0">
                <a:latin typeface="Söhne"/>
              </a:rPr>
              <a:t>Uso: Solicitar solo los encabezados de respuesta de un recurso sin recuperar su contenido completo.</a:t>
            </a:r>
          </a:p>
          <a:p>
            <a:pPr algn="l"/>
            <a:r>
              <a:rPr lang="es-MX" dirty="0">
                <a:latin typeface="Söhne"/>
              </a:rPr>
              <a:t>Aplicación en </a:t>
            </a:r>
            <a:r>
              <a:rPr lang="es-MX" dirty="0" err="1">
                <a:latin typeface="Söhne"/>
              </a:rPr>
              <a:t>APIs</a:t>
            </a:r>
            <a:r>
              <a:rPr lang="es-MX" dirty="0">
                <a:latin typeface="Söhne"/>
              </a:rPr>
              <a:t>: Obtener información sobre un recurso sin recuperar todo su contenido.</a:t>
            </a:r>
          </a:p>
          <a:p>
            <a:pPr algn="l"/>
            <a:endParaRPr lang="es-MX" dirty="0">
              <a:latin typeface="Söhne"/>
            </a:endParaRPr>
          </a:p>
          <a:p>
            <a:pPr algn="l"/>
            <a:r>
              <a:rPr lang="es-MX" dirty="0">
                <a:latin typeface="Söhne"/>
              </a:rPr>
              <a:t>TRACE</a:t>
            </a:r>
          </a:p>
          <a:p>
            <a:pPr algn="l"/>
            <a:r>
              <a:rPr lang="es-MX" dirty="0">
                <a:latin typeface="Söhne"/>
              </a:rPr>
              <a:t>Uso: Efectúa una llamada de bucle de retroalimentación al servidor, que devuelve lo que ha recibido, lo que puede ser útil para depuración.</a:t>
            </a:r>
          </a:p>
          <a:p>
            <a:pPr algn="l"/>
            <a:r>
              <a:rPr lang="es-MX" dirty="0">
                <a:latin typeface="Söhne"/>
              </a:rPr>
              <a:t>Aplicación en </a:t>
            </a:r>
            <a:r>
              <a:rPr lang="es-MX" dirty="0" err="1">
                <a:latin typeface="Söhne"/>
              </a:rPr>
              <a:t>APIs</a:t>
            </a:r>
            <a:r>
              <a:rPr lang="es-MX" dirty="0">
                <a:latin typeface="Söhne"/>
              </a:rPr>
              <a:t>: No muy común en la mayoría de las implementaciones de API debido a preocupaciones de seguridad.</a:t>
            </a:r>
          </a:p>
          <a:p>
            <a:pPr algn="l"/>
            <a:endParaRPr lang="es-MX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4036959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985260" cy="2298065"/>
            <a:chOff x="0" y="0"/>
            <a:chExt cx="3985260" cy="229806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328670" cy="2298065"/>
            </a:xfrm>
            <a:custGeom>
              <a:avLst/>
              <a:gdLst/>
              <a:ahLst/>
              <a:cxnLst/>
              <a:rect l="l" t="t" r="r" b="b"/>
              <a:pathLst>
                <a:path w="3328670" h="2298065">
                  <a:moveTo>
                    <a:pt x="3328402" y="0"/>
                  </a:moveTo>
                  <a:lnTo>
                    <a:pt x="1030600" y="2297802"/>
                  </a:lnTo>
                  <a:lnTo>
                    <a:pt x="0" y="1267202"/>
                  </a:lnTo>
                  <a:lnTo>
                    <a:pt x="0" y="0"/>
                  </a:lnTo>
                  <a:lnTo>
                    <a:pt x="3328402" y="0"/>
                  </a:lnTo>
                  <a:close/>
                </a:path>
              </a:pathLst>
            </a:custGeom>
            <a:solidFill>
              <a:srgbClr val="97B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57521" y="0"/>
              <a:ext cx="2327910" cy="2293620"/>
            </a:xfrm>
            <a:custGeom>
              <a:avLst/>
              <a:gdLst/>
              <a:ahLst/>
              <a:cxnLst/>
              <a:rect l="l" t="t" r="r" b="b"/>
              <a:pathLst>
                <a:path w="2327910" h="2293620">
                  <a:moveTo>
                    <a:pt x="2327300" y="0"/>
                  </a:moveTo>
                  <a:lnTo>
                    <a:pt x="33675" y="2293624"/>
                  </a:lnTo>
                  <a:lnTo>
                    <a:pt x="0" y="2259949"/>
                  </a:lnTo>
                  <a:lnTo>
                    <a:pt x="2259949" y="0"/>
                  </a:lnTo>
                  <a:lnTo>
                    <a:pt x="2327300" y="0"/>
                  </a:lnTo>
                  <a:close/>
                </a:path>
              </a:pathLst>
            </a:custGeom>
            <a:solidFill>
              <a:srgbClr val="F7FA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7259318" y="9255663"/>
            <a:ext cx="1028700" cy="1031875"/>
          </a:xfrm>
          <a:custGeom>
            <a:avLst/>
            <a:gdLst/>
            <a:ahLst/>
            <a:cxnLst/>
            <a:rect l="l" t="t" r="r" b="b"/>
            <a:pathLst>
              <a:path w="1028700" h="1031875">
                <a:moveTo>
                  <a:pt x="1028682" y="1031335"/>
                </a:moveTo>
                <a:lnTo>
                  <a:pt x="997660" y="1031335"/>
                </a:lnTo>
                <a:lnTo>
                  <a:pt x="0" y="33675"/>
                </a:lnTo>
                <a:lnTo>
                  <a:pt x="33674" y="0"/>
                </a:lnTo>
                <a:lnTo>
                  <a:pt x="1028682" y="995007"/>
                </a:lnTo>
                <a:lnTo>
                  <a:pt x="1028682" y="1031335"/>
                </a:lnTo>
                <a:close/>
              </a:path>
            </a:pathLst>
          </a:custGeom>
          <a:solidFill>
            <a:srgbClr val="F7FAF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7589" y="243211"/>
            <a:ext cx="1362074" cy="7810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08623" y="7023561"/>
            <a:ext cx="3267074" cy="3263437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328671" y="343150"/>
            <a:ext cx="14515012" cy="175625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1354455">
              <a:lnSpc>
                <a:spcPct val="100600"/>
              </a:lnSpc>
              <a:spcBef>
                <a:spcPts val="65"/>
              </a:spcBef>
            </a:pPr>
            <a:r>
              <a:rPr lang="es-MX" sz="3850" spc="20" dirty="0">
                <a:solidFill>
                  <a:srgbClr val="FFFFFF"/>
                </a:solidFill>
              </a:rPr>
              <a:t>Casos reales de empresas que utilizan </a:t>
            </a:r>
            <a:r>
              <a:rPr lang="es-MX" sz="3850" spc="20" dirty="0" err="1">
                <a:solidFill>
                  <a:srgbClr val="FFFFFF"/>
                </a:solidFill>
              </a:rPr>
              <a:t>APIs</a:t>
            </a:r>
            <a:r>
              <a:rPr lang="es-MX" sz="3850" spc="20" dirty="0">
                <a:solidFill>
                  <a:srgbClr val="FFFFFF"/>
                </a:solidFill>
              </a:rPr>
              <a:t> para mejorar sus servicios.</a:t>
            </a:r>
            <a:br>
              <a:rPr lang="es-MX" sz="3850" spc="20" dirty="0">
                <a:solidFill>
                  <a:srgbClr val="FFFFFF"/>
                </a:solidFill>
              </a:rPr>
            </a:br>
            <a:endParaRPr lang="es-MX" sz="3850" dirty="0"/>
          </a:p>
        </p:txBody>
      </p:sp>
      <p:sp>
        <p:nvSpPr>
          <p:cNvPr id="15" name="object 15"/>
          <p:cNvSpPr txBox="1">
            <a:spLocks noGrp="1"/>
          </p:cNvSpPr>
          <p:nvPr>
            <p:ph type="body" idx="1"/>
          </p:nvPr>
        </p:nvSpPr>
        <p:spPr>
          <a:xfrm>
            <a:off x="1209372" y="1466986"/>
            <a:ext cx="17087921" cy="83074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r>
              <a:rPr lang="es-MX" dirty="0">
                <a:latin typeface="Söhne"/>
              </a:rPr>
              <a:t>1. </a:t>
            </a:r>
            <a:r>
              <a:rPr lang="es-MX" b="1" dirty="0">
                <a:latin typeface="Söhne"/>
              </a:rPr>
              <a:t>Google </a:t>
            </a:r>
            <a:r>
              <a:rPr lang="es-MX" b="1" dirty="0" err="1">
                <a:latin typeface="Söhne"/>
              </a:rPr>
              <a:t>Maps</a:t>
            </a:r>
            <a:r>
              <a:rPr lang="es-MX" b="1" dirty="0">
                <a:latin typeface="Söhne"/>
              </a:rPr>
              <a:t> API</a:t>
            </a:r>
          </a:p>
          <a:p>
            <a:pPr algn="l"/>
            <a:r>
              <a:rPr lang="es-MX" dirty="0">
                <a:latin typeface="Söhne"/>
              </a:rPr>
              <a:t>Empresa: Empresas de viajes, aplicaciones de entrega, comercios minoristas, etc.</a:t>
            </a:r>
          </a:p>
          <a:p>
            <a:pPr algn="l"/>
            <a:r>
              <a:rPr lang="es-MX" dirty="0">
                <a:latin typeface="Söhne"/>
              </a:rPr>
              <a:t>Uso: Integración de mapas, direcciones y rutas en aplicaciones móviles y sitios web para proporcionar información geoespacial, servicios de navegación, localización de tiendas, etc.</a:t>
            </a:r>
          </a:p>
          <a:p>
            <a:pPr algn="l"/>
            <a:r>
              <a:rPr lang="es-MX" dirty="0">
                <a:latin typeface="Söhne"/>
              </a:rPr>
              <a:t>2</a:t>
            </a:r>
            <a:r>
              <a:rPr lang="es-MX" b="1" dirty="0">
                <a:latin typeface="Söhne"/>
              </a:rPr>
              <a:t>. </a:t>
            </a:r>
            <a:r>
              <a:rPr lang="es-MX" b="1" dirty="0" err="1">
                <a:latin typeface="Söhne"/>
              </a:rPr>
              <a:t>Stripe</a:t>
            </a:r>
            <a:r>
              <a:rPr lang="es-MX" b="1" dirty="0">
                <a:latin typeface="Söhne"/>
              </a:rPr>
              <a:t> API</a:t>
            </a:r>
          </a:p>
          <a:p>
            <a:pPr algn="l"/>
            <a:r>
              <a:rPr lang="es-MX" dirty="0">
                <a:latin typeface="Söhne"/>
              </a:rPr>
              <a:t>Empresa: Plataformas de comercio electrónico, servicios financieros.</a:t>
            </a:r>
          </a:p>
          <a:p>
            <a:pPr algn="l"/>
            <a:r>
              <a:rPr lang="es-MX" dirty="0">
                <a:latin typeface="Söhne"/>
              </a:rPr>
              <a:t>Uso: Procesamiento de pagos en línea, gestión de suscripciones, facturación y transferencias de dinero.</a:t>
            </a:r>
          </a:p>
          <a:p>
            <a:pPr algn="l"/>
            <a:r>
              <a:rPr lang="es-MX" b="1" dirty="0">
                <a:latin typeface="Söhne"/>
              </a:rPr>
              <a:t>3. </a:t>
            </a:r>
            <a:r>
              <a:rPr lang="es-MX" b="1" dirty="0" err="1">
                <a:latin typeface="Söhne"/>
              </a:rPr>
              <a:t>Twilio</a:t>
            </a:r>
            <a:r>
              <a:rPr lang="es-MX" b="1" dirty="0">
                <a:latin typeface="Söhne"/>
              </a:rPr>
              <a:t> API</a:t>
            </a:r>
          </a:p>
          <a:p>
            <a:pPr algn="l"/>
            <a:r>
              <a:rPr lang="es-MX" dirty="0">
                <a:latin typeface="Söhne"/>
              </a:rPr>
              <a:t>Empresa: Empresas de servicios de atención al cliente, aplicaciones de mensajería, etc.</a:t>
            </a:r>
          </a:p>
          <a:p>
            <a:pPr algn="l"/>
            <a:r>
              <a:rPr lang="es-MX" dirty="0">
                <a:latin typeface="Söhne"/>
              </a:rPr>
              <a:t>Uso: Integración de servicios de mensajería SMS, voz y video para notificaciones, verificación de identidad, atención al cliente a través de diferentes canales, etc.</a:t>
            </a:r>
            <a:endParaRPr lang="es-MX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670765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985260" cy="2298065"/>
            <a:chOff x="0" y="0"/>
            <a:chExt cx="3985260" cy="229806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328670" cy="2298065"/>
            </a:xfrm>
            <a:custGeom>
              <a:avLst/>
              <a:gdLst/>
              <a:ahLst/>
              <a:cxnLst/>
              <a:rect l="l" t="t" r="r" b="b"/>
              <a:pathLst>
                <a:path w="3328670" h="2298065">
                  <a:moveTo>
                    <a:pt x="3328402" y="0"/>
                  </a:moveTo>
                  <a:lnTo>
                    <a:pt x="1030600" y="2297802"/>
                  </a:lnTo>
                  <a:lnTo>
                    <a:pt x="0" y="1267202"/>
                  </a:lnTo>
                  <a:lnTo>
                    <a:pt x="0" y="0"/>
                  </a:lnTo>
                  <a:lnTo>
                    <a:pt x="3328402" y="0"/>
                  </a:lnTo>
                  <a:close/>
                </a:path>
              </a:pathLst>
            </a:custGeom>
            <a:solidFill>
              <a:srgbClr val="97B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57521" y="0"/>
              <a:ext cx="2327910" cy="2293620"/>
            </a:xfrm>
            <a:custGeom>
              <a:avLst/>
              <a:gdLst/>
              <a:ahLst/>
              <a:cxnLst/>
              <a:rect l="l" t="t" r="r" b="b"/>
              <a:pathLst>
                <a:path w="2327910" h="2293620">
                  <a:moveTo>
                    <a:pt x="2327300" y="0"/>
                  </a:moveTo>
                  <a:lnTo>
                    <a:pt x="33675" y="2293624"/>
                  </a:lnTo>
                  <a:lnTo>
                    <a:pt x="0" y="2259949"/>
                  </a:lnTo>
                  <a:lnTo>
                    <a:pt x="2259949" y="0"/>
                  </a:lnTo>
                  <a:lnTo>
                    <a:pt x="2327300" y="0"/>
                  </a:lnTo>
                  <a:close/>
                </a:path>
              </a:pathLst>
            </a:custGeom>
            <a:solidFill>
              <a:srgbClr val="F7FA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7259318" y="9255663"/>
            <a:ext cx="1028700" cy="1031875"/>
          </a:xfrm>
          <a:custGeom>
            <a:avLst/>
            <a:gdLst/>
            <a:ahLst/>
            <a:cxnLst/>
            <a:rect l="l" t="t" r="r" b="b"/>
            <a:pathLst>
              <a:path w="1028700" h="1031875">
                <a:moveTo>
                  <a:pt x="1028682" y="1031335"/>
                </a:moveTo>
                <a:lnTo>
                  <a:pt x="997660" y="1031335"/>
                </a:lnTo>
                <a:lnTo>
                  <a:pt x="0" y="33675"/>
                </a:lnTo>
                <a:lnTo>
                  <a:pt x="33674" y="0"/>
                </a:lnTo>
                <a:lnTo>
                  <a:pt x="1028682" y="995007"/>
                </a:lnTo>
                <a:lnTo>
                  <a:pt x="1028682" y="1031335"/>
                </a:lnTo>
                <a:close/>
              </a:path>
            </a:pathLst>
          </a:custGeom>
          <a:solidFill>
            <a:srgbClr val="F7FAF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7589" y="243211"/>
            <a:ext cx="1362074" cy="7810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08623" y="7023561"/>
            <a:ext cx="3267074" cy="3263437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328671" y="343150"/>
            <a:ext cx="14515012" cy="175625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1354455">
              <a:lnSpc>
                <a:spcPct val="100600"/>
              </a:lnSpc>
              <a:spcBef>
                <a:spcPts val="65"/>
              </a:spcBef>
            </a:pPr>
            <a:r>
              <a:rPr lang="es-MX" sz="3850" spc="20" dirty="0">
                <a:solidFill>
                  <a:srgbClr val="FFFFFF"/>
                </a:solidFill>
              </a:rPr>
              <a:t>Casos reales de empresas que utilizan </a:t>
            </a:r>
            <a:r>
              <a:rPr lang="es-MX" sz="3850" spc="20" dirty="0" err="1">
                <a:solidFill>
                  <a:srgbClr val="FFFFFF"/>
                </a:solidFill>
              </a:rPr>
              <a:t>APIs</a:t>
            </a:r>
            <a:r>
              <a:rPr lang="es-MX" sz="3850" spc="20" dirty="0">
                <a:solidFill>
                  <a:srgbClr val="FFFFFF"/>
                </a:solidFill>
              </a:rPr>
              <a:t> para mejorar sus servicios.</a:t>
            </a:r>
            <a:br>
              <a:rPr lang="es-MX" sz="3850" spc="20" dirty="0">
                <a:solidFill>
                  <a:srgbClr val="FFFFFF"/>
                </a:solidFill>
              </a:rPr>
            </a:br>
            <a:endParaRPr lang="es-MX" sz="3850" dirty="0"/>
          </a:p>
        </p:txBody>
      </p:sp>
      <p:sp>
        <p:nvSpPr>
          <p:cNvPr id="15" name="object 15"/>
          <p:cNvSpPr txBox="1">
            <a:spLocks noGrp="1"/>
          </p:cNvSpPr>
          <p:nvPr>
            <p:ph type="body" idx="1"/>
          </p:nvPr>
        </p:nvSpPr>
        <p:spPr>
          <a:xfrm>
            <a:off x="1209372" y="1466986"/>
            <a:ext cx="17087921" cy="88998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r>
              <a:rPr lang="es-MX" b="1" i="0" dirty="0">
                <a:effectLst/>
                <a:latin typeface="Söhne"/>
              </a:rPr>
              <a:t>GitHub API</a:t>
            </a:r>
          </a:p>
          <a:p>
            <a:pPr algn="l"/>
            <a:r>
              <a:rPr lang="es-MX" b="0" i="0" dirty="0">
                <a:effectLst/>
                <a:latin typeface="Söhne"/>
              </a:rPr>
              <a:t>Empresa: Desarrolladores, equipos de desarrollo de software.</a:t>
            </a:r>
          </a:p>
          <a:p>
            <a:pPr algn="l"/>
            <a:r>
              <a:rPr lang="es-MX" b="0" i="0" dirty="0">
                <a:effectLst/>
                <a:latin typeface="Söhne"/>
              </a:rPr>
              <a:t>Uso: Integración con herramientas de desarrollo, automatización de flujos de trabajo, seguimiento de problemas, administración de repositorios de código, etc.</a:t>
            </a:r>
          </a:p>
          <a:p>
            <a:pPr algn="l"/>
            <a:r>
              <a:rPr lang="es-MX" b="1" i="0" dirty="0">
                <a:effectLst/>
                <a:latin typeface="Söhne"/>
              </a:rPr>
              <a:t>Amazon Web </a:t>
            </a:r>
            <a:r>
              <a:rPr lang="es-MX" b="1" i="0" dirty="0" err="1">
                <a:effectLst/>
                <a:latin typeface="Söhne"/>
              </a:rPr>
              <a:t>Services</a:t>
            </a:r>
            <a:r>
              <a:rPr lang="es-MX" b="1" i="0" dirty="0">
                <a:effectLst/>
                <a:latin typeface="Söhne"/>
              </a:rPr>
              <a:t> (AWS)</a:t>
            </a:r>
          </a:p>
          <a:p>
            <a:pPr algn="l"/>
            <a:r>
              <a:rPr lang="es-MX" b="0" i="0" dirty="0">
                <a:effectLst/>
                <a:latin typeface="Söhne"/>
              </a:rPr>
              <a:t>Empresa: Diversas industrias: startups, empresas establecidas, sector gubernamental, etc.</a:t>
            </a:r>
          </a:p>
          <a:p>
            <a:pPr algn="l"/>
            <a:r>
              <a:rPr lang="es-MX" b="0" i="0" dirty="0">
                <a:effectLst/>
                <a:latin typeface="Söhne"/>
              </a:rPr>
              <a:t>Uso: Provee una amplia gama de servicios (S3 para almacenamiento, EC2 para cómputo, Lambda para funciones sin servidor, etc.) a través de su API para infraestructura en la nube.</a:t>
            </a:r>
          </a:p>
          <a:p>
            <a:pPr algn="l"/>
            <a:r>
              <a:rPr lang="es-MX" b="1" i="0" dirty="0">
                <a:effectLst/>
                <a:latin typeface="Söhne"/>
              </a:rPr>
              <a:t> Twitter API</a:t>
            </a:r>
          </a:p>
          <a:p>
            <a:pPr algn="l"/>
            <a:r>
              <a:rPr lang="es-MX" b="0" i="0" dirty="0">
                <a:effectLst/>
                <a:latin typeface="Söhne"/>
              </a:rPr>
              <a:t>Empresa: Medios de comunicación, empresas de marketing, aplicaciones de análisis de datos, etc.</a:t>
            </a:r>
          </a:p>
          <a:p>
            <a:pPr algn="l"/>
            <a:r>
              <a:rPr lang="es-MX" b="0" i="0" dirty="0">
                <a:effectLst/>
                <a:latin typeface="Söhne"/>
              </a:rPr>
              <a:t>Uso: Acceso a datos de tweets, análisis de tendencias, integración de </a:t>
            </a:r>
            <a:r>
              <a:rPr lang="es-MX" b="0" i="0" dirty="0" err="1">
                <a:effectLst/>
                <a:latin typeface="Söhne"/>
              </a:rPr>
              <a:t>feeds</a:t>
            </a:r>
            <a:r>
              <a:rPr lang="es-MX" b="0" i="0" dirty="0">
                <a:effectLst/>
                <a:latin typeface="Söhne"/>
              </a:rPr>
              <a:t> de Twitter en sitios web y aplicaciones, etc.</a:t>
            </a:r>
          </a:p>
        </p:txBody>
      </p:sp>
    </p:spTree>
    <p:extLst>
      <p:ext uri="{BB962C8B-B14F-4D97-AF65-F5344CB8AC3E}">
        <p14:creationId xmlns:p14="http://schemas.microsoft.com/office/powerpoint/2010/main" val="576017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985260" cy="2298065"/>
            <a:chOff x="0" y="0"/>
            <a:chExt cx="3985260" cy="229806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328670" cy="2298065"/>
            </a:xfrm>
            <a:custGeom>
              <a:avLst/>
              <a:gdLst/>
              <a:ahLst/>
              <a:cxnLst/>
              <a:rect l="l" t="t" r="r" b="b"/>
              <a:pathLst>
                <a:path w="3328670" h="2298065">
                  <a:moveTo>
                    <a:pt x="3328402" y="0"/>
                  </a:moveTo>
                  <a:lnTo>
                    <a:pt x="1030600" y="2297802"/>
                  </a:lnTo>
                  <a:lnTo>
                    <a:pt x="0" y="1267202"/>
                  </a:lnTo>
                  <a:lnTo>
                    <a:pt x="0" y="0"/>
                  </a:lnTo>
                  <a:lnTo>
                    <a:pt x="3328402" y="0"/>
                  </a:lnTo>
                  <a:close/>
                </a:path>
              </a:pathLst>
            </a:custGeom>
            <a:solidFill>
              <a:srgbClr val="97B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57521" y="0"/>
              <a:ext cx="2327910" cy="2293620"/>
            </a:xfrm>
            <a:custGeom>
              <a:avLst/>
              <a:gdLst/>
              <a:ahLst/>
              <a:cxnLst/>
              <a:rect l="l" t="t" r="r" b="b"/>
              <a:pathLst>
                <a:path w="2327910" h="2293620">
                  <a:moveTo>
                    <a:pt x="2327300" y="0"/>
                  </a:moveTo>
                  <a:lnTo>
                    <a:pt x="33675" y="2293624"/>
                  </a:lnTo>
                  <a:lnTo>
                    <a:pt x="0" y="2259949"/>
                  </a:lnTo>
                  <a:lnTo>
                    <a:pt x="2259949" y="0"/>
                  </a:lnTo>
                  <a:lnTo>
                    <a:pt x="2327300" y="0"/>
                  </a:lnTo>
                  <a:close/>
                </a:path>
              </a:pathLst>
            </a:custGeom>
            <a:solidFill>
              <a:srgbClr val="F7FA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7259318" y="9255663"/>
            <a:ext cx="1028700" cy="1031875"/>
          </a:xfrm>
          <a:custGeom>
            <a:avLst/>
            <a:gdLst/>
            <a:ahLst/>
            <a:cxnLst/>
            <a:rect l="l" t="t" r="r" b="b"/>
            <a:pathLst>
              <a:path w="1028700" h="1031875">
                <a:moveTo>
                  <a:pt x="1028682" y="1031335"/>
                </a:moveTo>
                <a:lnTo>
                  <a:pt x="997660" y="1031335"/>
                </a:lnTo>
                <a:lnTo>
                  <a:pt x="0" y="33675"/>
                </a:lnTo>
                <a:lnTo>
                  <a:pt x="33674" y="0"/>
                </a:lnTo>
                <a:lnTo>
                  <a:pt x="1028682" y="995007"/>
                </a:lnTo>
                <a:lnTo>
                  <a:pt x="1028682" y="1031335"/>
                </a:lnTo>
                <a:close/>
              </a:path>
            </a:pathLst>
          </a:custGeom>
          <a:solidFill>
            <a:srgbClr val="F7FAF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7589" y="243211"/>
            <a:ext cx="1362074" cy="7810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08623" y="7023561"/>
            <a:ext cx="3267074" cy="3263437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328671" y="343150"/>
            <a:ext cx="14515012" cy="175625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1354455">
              <a:lnSpc>
                <a:spcPct val="100600"/>
              </a:lnSpc>
              <a:spcBef>
                <a:spcPts val="65"/>
              </a:spcBef>
            </a:pPr>
            <a:r>
              <a:rPr lang="es-MX" sz="3850" spc="20" dirty="0">
                <a:solidFill>
                  <a:srgbClr val="FFFFFF"/>
                </a:solidFill>
              </a:rPr>
              <a:t>Casos reales de empresas que utilizan </a:t>
            </a:r>
            <a:r>
              <a:rPr lang="es-MX" sz="3850" spc="20" dirty="0" err="1">
                <a:solidFill>
                  <a:srgbClr val="FFFFFF"/>
                </a:solidFill>
              </a:rPr>
              <a:t>APIs</a:t>
            </a:r>
            <a:r>
              <a:rPr lang="es-MX" sz="3850" spc="20" dirty="0">
                <a:solidFill>
                  <a:srgbClr val="FFFFFF"/>
                </a:solidFill>
              </a:rPr>
              <a:t> para mejorar sus servicios.</a:t>
            </a:r>
            <a:br>
              <a:rPr lang="es-MX" sz="3850" spc="20" dirty="0">
                <a:solidFill>
                  <a:srgbClr val="FFFFFF"/>
                </a:solidFill>
              </a:rPr>
            </a:br>
            <a:endParaRPr lang="es-MX" sz="3850" dirty="0"/>
          </a:p>
        </p:txBody>
      </p:sp>
      <p:sp>
        <p:nvSpPr>
          <p:cNvPr id="15" name="object 15"/>
          <p:cNvSpPr txBox="1">
            <a:spLocks noGrp="1"/>
          </p:cNvSpPr>
          <p:nvPr>
            <p:ph type="body" idx="1"/>
          </p:nvPr>
        </p:nvSpPr>
        <p:spPr>
          <a:xfrm>
            <a:off x="1209372" y="1466986"/>
            <a:ext cx="17087921" cy="88998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r>
              <a:rPr lang="es-MX" b="1" i="0" dirty="0">
                <a:effectLst/>
                <a:latin typeface="Söhne"/>
              </a:rPr>
              <a:t>GitHub API</a:t>
            </a:r>
          </a:p>
          <a:p>
            <a:pPr algn="l"/>
            <a:r>
              <a:rPr lang="es-MX" b="0" i="0" dirty="0">
                <a:effectLst/>
                <a:latin typeface="Söhne"/>
              </a:rPr>
              <a:t>Empresa: Desarrolladores, equipos de desarrollo de software.</a:t>
            </a:r>
          </a:p>
          <a:p>
            <a:pPr algn="l"/>
            <a:r>
              <a:rPr lang="es-MX" b="0" i="0" dirty="0">
                <a:effectLst/>
                <a:latin typeface="Söhne"/>
              </a:rPr>
              <a:t>Uso: Integración con herramientas de desarrollo, automatización de flujos de trabajo, seguimiento de problemas, administración de repositorios de código, etc.</a:t>
            </a:r>
          </a:p>
          <a:p>
            <a:pPr algn="l"/>
            <a:r>
              <a:rPr lang="es-MX" b="1" i="0" dirty="0">
                <a:effectLst/>
                <a:latin typeface="Söhne"/>
              </a:rPr>
              <a:t>Amazon Web </a:t>
            </a:r>
            <a:r>
              <a:rPr lang="es-MX" b="1" i="0" dirty="0" err="1">
                <a:effectLst/>
                <a:latin typeface="Söhne"/>
              </a:rPr>
              <a:t>Services</a:t>
            </a:r>
            <a:r>
              <a:rPr lang="es-MX" b="1" i="0" dirty="0">
                <a:effectLst/>
                <a:latin typeface="Söhne"/>
              </a:rPr>
              <a:t> (AWS)</a:t>
            </a:r>
          </a:p>
          <a:p>
            <a:pPr algn="l"/>
            <a:r>
              <a:rPr lang="es-MX" b="0" i="0" dirty="0">
                <a:effectLst/>
                <a:latin typeface="Söhne"/>
              </a:rPr>
              <a:t>Empresa: Diversas industrias: startups, empresas establecidas, sector gubernamental, etc.</a:t>
            </a:r>
          </a:p>
          <a:p>
            <a:pPr algn="l"/>
            <a:r>
              <a:rPr lang="es-MX" b="0" i="0" dirty="0">
                <a:effectLst/>
                <a:latin typeface="Söhne"/>
              </a:rPr>
              <a:t>Uso: Provee una amplia gama de servicios (S3 para almacenamiento, EC2 para cómputo, Lambda para funciones sin servidor, etc.) a través de su API para infraestructura en la nube.</a:t>
            </a:r>
          </a:p>
          <a:p>
            <a:pPr algn="l"/>
            <a:r>
              <a:rPr lang="es-MX" b="1" i="0" dirty="0">
                <a:effectLst/>
                <a:latin typeface="Söhne"/>
              </a:rPr>
              <a:t> Twitter API</a:t>
            </a:r>
          </a:p>
          <a:p>
            <a:pPr algn="l"/>
            <a:r>
              <a:rPr lang="es-MX" b="0" i="0" dirty="0">
                <a:effectLst/>
                <a:latin typeface="Söhne"/>
              </a:rPr>
              <a:t>Empresa: Medios de comunicación, empresas de marketing, aplicaciones de análisis de datos, etc.</a:t>
            </a:r>
          </a:p>
          <a:p>
            <a:pPr algn="l"/>
            <a:r>
              <a:rPr lang="es-MX" b="0" i="0" dirty="0">
                <a:effectLst/>
                <a:latin typeface="Söhne"/>
              </a:rPr>
              <a:t>Uso: Acceso a datos de tweets, análisis de tendencias, integración de </a:t>
            </a:r>
            <a:r>
              <a:rPr lang="es-MX" b="0" i="0" dirty="0" err="1">
                <a:effectLst/>
                <a:latin typeface="Söhne"/>
              </a:rPr>
              <a:t>feeds</a:t>
            </a:r>
            <a:r>
              <a:rPr lang="es-MX" b="0" i="0" dirty="0">
                <a:effectLst/>
                <a:latin typeface="Söhne"/>
              </a:rPr>
              <a:t> de Twitter en sitios web y aplicaciones, etc.</a:t>
            </a:r>
          </a:p>
        </p:txBody>
      </p:sp>
    </p:spTree>
    <p:extLst>
      <p:ext uri="{BB962C8B-B14F-4D97-AF65-F5344CB8AC3E}">
        <p14:creationId xmlns:p14="http://schemas.microsoft.com/office/powerpoint/2010/main" val="2126098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985260" cy="2298065"/>
            <a:chOff x="0" y="0"/>
            <a:chExt cx="3985260" cy="229806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328670" cy="2298065"/>
            </a:xfrm>
            <a:custGeom>
              <a:avLst/>
              <a:gdLst/>
              <a:ahLst/>
              <a:cxnLst/>
              <a:rect l="l" t="t" r="r" b="b"/>
              <a:pathLst>
                <a:path w="3328670" h="2298065">
                  <a:moveTo>
                    <a:pt x="3328402" y="0"/>
                  </a:moveTo>
                  <a:lnTo>
                    <a:pt x="1030600" y="2297802"/>
                  </a:lnTo>
                  <a:lnTo>
                    <a:pt x="0" y="1267202"/>
                  </a:lnTo>
                  <a:lnTo>
                    <a:pt x="0" y="0"/>
                  </a:lnTo>
                  <a:lnTo>
                    <a:pt x="3328402" y="0"/>
                  </a:lnTo>
                  <a:close/>
                </a:path>
              </a:pathLst>
            </a:custGeom>
            <a:solidFill>
              <a:srgbClr val="97B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57521" y="0"/>
              <a:ext cx="2327910" cy="2293620"/>
            </a:xfrm>
            <a:custGeom>
              <a:avLst/>
              <a:gdLst/>
              <a:ahLst/>
              <a:cxnLst/>
              <a:rect l="l" t="t" r="r" b="b"/>
              <a:pathLst>
                <a:path w="2327910" h="2293620">
                  <a:moveTo>
                    <a:pt x="2327300" y="0"/>
                  </a:moveTo>
                  <a:lnTo>
                    <a:pt x="33675" y="2293624"/>
                  </a:lnTo>
                  <a:lnTo>
                    <a:pt x="0" y="2259949"/>
                  </a:lnTo>
                  <a:lnTo>
                    <a:pt x="2259949" y="0"/>
                  </a:lnTo>
                  <a:lnTo>
                    <a:pt x="2327300" y="0"/>
                  </a:lnTo>
                  <a:close/>
                </a:path>
              </a:pathLst>
            </a:custGeom>
            <a:solidFill>
              <a:srgbClr val="F7FA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7259318" y="9255663"/>
            <a:ext cx="1028700" cy="1031875"/>
          </a:xfrm>
          <a:custGeom>
            <a:avLst/>
            <a:gdLst/>
            <a:ahLst/>
            <a:cxnLst/>
            <a:rect l="l" t="t" r="r" b="b"/>
            <a:pathLst>
              <a:path w="1028700" h="1031875">
                <a:moveTo>
                  <a:pt x="1028682" y="1031335"/>
                </a:moveTo>
                <a:lnTo>
                  <a:pt x="997660" y="1031335"/>
                </a:lnTo>
                <a:lnTo>
                  <a:pt x="0" y="33675"/>
                </a:lnTo>
                <a:lnTo>
                  <a:pt x="33674" y="0"/>
                </a:lnTo>
                <a:lnTo>
                  <a:pt x="1028682" y="995007"/>
                </a:lnTo>
                <a:lnTo>
                  <a:pt x="1028682" y="1031335"/>
                </a:lnTo>
                <a:close/>
              </a:path>
            </a:pathLst>
          </a:custGeom>
          <a:solidFill>
            <a:srgbClr val="F7FAF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7589" y="243211"/>
            <a:ext cx="1362074" cy="7810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08623" y="7023561"/>
            <a:ext cx="3267074" cy="3263437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328671" y="343150"/>
            <a:ext cx="14515012" cy="1157881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1354455">
              <a:lnSpc>
                <a:spcPct val="100600"/>
              </a:lnSpc>
              <a:spcBef>
                <a:spcPts val="65"/>
              </a:spcBef>
            </a:pPr>
            <a:r>
              <a:rPr lang="es-MX" sz="3850" spc="20" dirty="0">
                <a:solidFill>
                  <a:srgbClr val="FFFFFF"/>
                </a:solidFill>
              </a:rPr>
              <a:t>Autenticación</a:t>
            </a:r>
            <a:br>
              <a:rPr lang="es-MX" sz="3850" spc="20" dirty="0">
                <a:solidFill>
                  <a:srgbClr val="FFFFFF"/>
                </a:solidFill>
              </a:rPr>
            </a:br>
            <a:endParaRPr lang="es-MX" sz="3850" dirty="0"/>
          </a:p>
        </p:txBody>
      </p:sp>
      <p:sp>
        <p:nvSpPr>
          <p:cNvPr id="15" name="object 15"/>
          <p:cNvSpPr txBox="1">
            <a:spLocks noGrp="1"/>
          </p:cNvSpPr>
          <p:nvPr>
            <p:ph type="body" idx="1"/>
          </p:nvPr>
        </p:nvSpPr>
        <p:spPr>
          <a:xfrm>
            <a:off x="1209372" y="1466986"/>
            <a:ext cx="17087921" cy="71224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r>
              <a:rPr lang="es-MX" b="1" i="0" dirty="0">
                <a:effectLst/>
                <a:latin typeface="Söhne"/>
              </a:rPr>
              <a:t>Identificación del Usuario o Aplicación:</a:t>
            </a:r>
          </a:p>
          <a:p>
            <a:pPr algn="l"/>
            <a:endParaRPr lang="es-MX" b="0" i="0" dirty="0">
              <a:effectLst/>
              <a:latin typeface="Söhne"/>
            </a:endParaRPr>
          </a:p>
          <a:p>
            <a:pPr algn="l"/>
            <a:r>
              <a:rPr lang="es-MX" b="0" i="0" dirty="0">
                <a:effectLst/>
                <a:latin typeface="Söhne"/>
              </a:rPr>
              <a:t>Verificación de identidad mediante credenciales como contraseñas, tokens o certificados.</a:t>
            </a:r>
          </a:p>
          <a:p>
            <a:pPr algn="l"/>
            <a:r>
              <a:rPr lang="es-MX" b="1" i="0" dirty="0">
                <a:effectLst/>
                <a:latin typeface="Söhne"/>
              </a:rPr>
              <a:t>Mecanismos de Autenticación:</a:t>
            </a:r>
          </a:p>
          <a:p>
            <a:pPr algn="l"/>
            <a:endParaRPr lang="es-MX" b="0" i="0" dirty="0">
              <a:effectLst/>
              <a:latin typeface="Söhne"/>
            </a:endParaRPr>
          </a:p>
          <a:p>
            <a:pPr algn="l"/>
            <a:r>
              <a:rPr lang="es-MX" b="0" i="0" dirty="0">
                <a:effectLst/>
                <a:latin typeface="Söhne"/>
              </a:rPr>
              <a:t>Implementación de estándares como OAuth, JWT, Basic </a:t>
            </a:r>
            <a:r>
              <a:rPr lang="es-MX" b="0" i="0" dirty="0" err="1">
                <a:effectLst/>
                <a:latin typeface="Söhne"/>
              </a:rPr>
              <a:t>Auth</a:t>
            </a:r>
            <a:r>
              <a:rPr lang="es-MX" b="0" i="0" dirty="0">
                <a:effectLst/>
                <a:latin typeface="Söhne"/>
              </a:rPr>
              <a:t>, etc., para verificar la identidad de un usuario o aplicación.</a:t>
            </a:r>
          </a:p>
          <a:p>
            <a:pPr algn="l"/>
            <a:r>
              <a:rPr lang="es-MX" b="1" i="0" dirty="0">
                <a:effectLst/>
                <a:latin typeface="Söhne"/>
              </a:rPr>
              <a:t>Factores de Autenticación:</a:t>
            </a:r>
          </a:p>
          <a:p>
            <a:pPr algn="l"/>
            <a:endParaRPr lang="es-MX" b="0" i="0" dirty="0">
              <a:effectLst/>
              <a:latin typeface="Söhne"/>
            </a:endParaRPr>
          </a:p>
          <a:p>
            <a:pPr algn="l"/>
            <a:r>
              <a:rPr lang="es-MX" b="0" i="0" dirty="0">
                <a:effectLst/>
                <a:latin typeface="Söhne"/>
              </a:rPr>
              <a:t>Uso de factores múltiples (contraseña, autenticación de dos factores, biométrica) para aumentar la seguridad.</a:t>
            </a:r>
          </a:p>
        </p:txBody>
      </p:sp>
    </p:spTree>
    <p:extLst>
      <p:ext uri="{BB962C8B-B14F-4D97-AF65-F5344CB8AC3E}">
        <p14:creationId xmlns:p14="http://schemas.microsoft.com/office/powerpoint/2010/main" val="1312831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985260" cy="2298065"/>
            <a:chOff x="0" y="0"/>
            <a:chExt cx="3985260" cy="229806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328670" cy="2298065"/>
            </a:xfrm>
            <a:custGeom>
              <a:avLst/>
              <a:gdLst/>
              <a:ahLst/>
              <a:cxnLst/>
              <a:rect l="l" t="t" r="r" b="b"/>
              <a:pathLst>
                <a:path w="3328670" h="2298065">
                  <a:moveTo>
                    <a:pt x="3328402" y="0"/>
                  </a:moveTo>
                  <a:lnTo>
                    <a:pt x="1030600" y="2297802"/>
                  </a:lnTo>
                  <a:lnTo>
                    <a:pt x="0" y="1267202"/>
                  </a:lnTo>
                  <a:lnTo>
                    <a:pt x="0" y="0"/>
                  </a:lnTo>
                  <a:lnTo>
                    <a:pt x="3328402" y="0"/>
                  </a:lnTo>
                  <a:close/>
                </a:path>
              </a:pathLst>
            </a:custGeom>
            <a:solidFill>
              <a:srgbClr val="97B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57521" y="0"/>
              <a:ext cx="2327910" cy="2293620"/>
            </a:xfrm>
            <a:custGeom>
              <a:avLst/>
              <a:gdLst/>
              <a:ahLst/>
              <a:cxnLst/>
              <a:rect l="l" t="t" r="r" b="b"/>
              <a:pathLst>
                <a:path w="2327910" h="2293620">
                  <a:moveTo>
                    <a:pt x="2327300" y="0"/>
                  </a:moveTo>
                  <a:lnTo>
                    <a:pt x="33675" y="2293624"/>
                  </a:lnTo>
                  <a:lnTo>
                    <a:pt x="0" y="2259949"/>
                  </a:lnTo>
                  <a:lnTo>
                    <a:pt x="2259949" y="0"/>
                  </a:lnTo>
                  <a:lnTo>
                    <a:pt x="2327300" y="0"/>
                  </a:lnTo>
                  <a:close/>
                </a:path>
              </a:pathLst>
            </a:custGeom>
            <a:solidFill>
              <a:srgbClr val="F7FA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7259318" y="9255663"/>
            <a:ext cx="1028700" cy="1031875"/>
          </a:xfrm>
          <a:custGeom>
            <a:avLst/>
            <a:gdLst/>
            <a:ahLst/>
            <a:cxnLst/>
            <a:rect l="l" t="t" r="r" b="b"/>
            <a:pathLst>
              <a:path w="1028700" h="1031875">
                <a:moveTo>
                  <a:pt x="1028682" y="1031335"/>
                </a:moveTo>
                <a:lnTo>
                  <a:pt x="997660" y="1031335"/>
                </a:lnTo>
                <a:lnTo>
                  <a:pt x="0" y="33675"/>
                </a:lnTo>
                <a:lnTo>
                  <a:pt x="33674" y="0"/>
                </a:lnTo>
                <a:lnTo>
                  <a:pt x="1028682" y="995007"/>
                </a:lnTo>
                <a:lnTo>
                  <a:pt x="1028682" y="1031335"/>
                </a:lnTo>
                <a:close/>
              </a:path>
            </a:pathLst>
          </a:custGeom>
          <a:solidFill>
            <a:srgbClr val="F7FAF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7589" y="243211"/>
            <a:ext cx="1362074" cy="7810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08623" y="7023561"/>
            <a:ext cx="3267074" cy="3263437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328671" y="343150"/>
            <a:ext cx="14515012" cy="1157881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1354455">
              <a:lnSpc>
                <a:spcPct val="100600"/>
              </a:lnSpc>
              <a:spcBef>
                <a:spcPts val="65"/>
              </a:spcBef>
            </a:pPr>
            <a:r>
              <a:rPr lang="es-MX" sz="3850" spc="20" dirty="0">
                <a:solidFill>
                  <a:srgbClr val="FFFFFF"/>
                </a:solidFill>
              </a:rPr>
              <a:t>Protección Contra Ataques Comunes</a:t>
            </a:r>
            <a:br>
              <a:rPr lang="es-MX" sz="3850" spc="20" dirty="0">
                <a:solidFill>
                  <a:srgbClr val="FFFFFF"/>
                </a:solidFill>
              </a:rPr>
            </a:br>
            <a:endParaRPr lang="es-MX" sz="3850" dirty="0"/>
          </a:p>
        </p:txBody>
      </p:sp>
      <p:sp>
        <p:nvSpPr>
          <p:cNvPr id="15" name="object 15"/>
          <p:cNvSpPr txBox="1">
            <a:spLocks noGrp="1"/>
          </p:cNvSpPr>
          <p:nvPr>
            <p:ph type="body" idx="1"/>
          </p:nvPr>
        </p:nvSpPr>
        <p:spPr>
          <a:xfrm>
            <a:off x="755762" y="1844181"/>
            <a:ext cx="17087921" cy="71224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r>
              <a:rPr lang="es-MX" b="1" i="0" dirty="0">
                <a:effectLst/>
                <a:latin typeface="Söhne"/>
              </a:rPr>
              <a:t>SQL </a:t>
            </a:r>
            <a:r>
              <a:rPr lang="es-MX" b="1" i="0" dirty="0" err="1">
                <a:effectLst/>
                <a:latin typeface="Söhne"/>
              </a:rPr>
              <a:t>Injection</a:t>
            </a:r>
            <a:r>
              <a:rPr lang="es-MX" b="1" i="0" dirty="0">
                <a:effectLst/>
                <a:latin typeface="Söhne"/>
              </a:rPr>
              <a:t> (Inyección SQL):</a:t>
            </a:r>
          </a:p>
          <a:p>
            <a:pPr algn="l"/>
            <a:endParaRPr lang="es-MX" b="0" i="0" dirty="0">
              <a:effectLst/>
              <a:latin typeface="Söhne"/>
            </a:endParaRPr>
          </a:p>
          <a:p>
            <a:pPr algn="l"/>
            <a:r>
              <a:rPr lang="es-MX" b="0" i="0" dirty="0">
                <a:effectLst/>
                <a:latin typeface="Söhne"/>
              </a:rPr>
              <a:t>Uso de consultas parametrizadas o ORM (Mapeo Objeto-Relacional) para prevenir la inserción de código SQL malicioso en las consultas a la base de datos.</a:t>
            </a:r>
          </a:p>
          <a:p>
            <a:pPr algn="l"/>
            <a:endParaRPr lang="es-MX" b="0" i="0" dirty="0">
              <a:effectLst/>
              <a:latin typeface="Söhne"/>
            </a:endParaRPr>
          </a:p>
          <a:p>
            <a:pPr algn="l"/>
            <a:r>
              <a:rPr lang="es-MX" b="1" i="0" dirty="0">
                <a:effectLst/>
                <a:latin typeface="Söhne"/>
              </a:rPr>
              <a:t>Cross-Site Scripting (XSS):</a:t>
            </a:r>
            <a:endParaRPr lang="es-MX" b="0" i="0" dirty="0">
              <a:effectLst/>
              <a:latin typeface="Söhne"/>
            </a:endParaRPr>
          </a:p>
          <a:p>
            <a:pPr algn="l"/>
            <a:r>
              <a:rPr lang="es-MX" b="0" i="0" dirty="0">
                <a:effectLst/>
                <a:latin typeface="Söhne"/>
              </a:rPr>
              <a:t>Validación y escape de datos de entrada para evitar la ejecución de scripts maliciosos en el navegador del usuario.</a:t>
            </a:r>
          </a:p>
          <a:p>
            <a:pPr algn="l"/>
            <a:endParaRPr lang="es-MX" b="0" i="0" dirty="0">
              <a:effectLst/>
              <a:latin typeface="Söhne"/>
            </a:endParaRPr>
          </a:p>
          <a:p>
            <a:pPr algn="l"/>
            <a:r>
              <a:rPr lang="es-MX" b="1" i="0" dirty="0">
                <a:effectLst/>
                <a:latin typeface="Söhne"/>
              </a:rPr>
              <a:t>Cross-Site </a:t>
            </a:r>
            <a:r>
              <a:rPr lang="es-MX" b="1" i="0" dirty="0" err="1">
                <a:effectLst/>
                <a:latin typeface="Söhne"/>
              </a:rPr>
              <a:t>Request</a:t>
            </a:r>
            <a:r>
              <a:rPr lang="es-MX" b="1" i="0" dirty="0">
                <a:effectLst/>
                <a:latin typeface="Söhne"/>
              </a:rPr>
              <a:t> </a:t>
            </a:r>
            <a:r>
              <a:rPr lang="es-MX" b="1" i="0" dirty="0" err="1">
                <a:effectLst/>
                <a:latin typeface="Söhne"/>
              </a:rPr>
              <a:t>Forgery</a:t>
            </a:r>
            <a:r>
              <a:rPr lang="es-MX" b="1" i="0" dirty="0">
                <a:effectLst/>
                <a:latin typeface="Söhne"/>
              </a:rPr>
              <a:t> (CSRF):</a:t>
            </a:r>
          </a:p>
          <a:p>
            <a:pPr algn="l"/>
            <a:r>
              <a:rPr lang="es-MX" b="0" i="0" dirty="0">
                <a:effectLst/>
                <a:latin typeface="Söhne"/>
              </a:rPr>
              <a:t>Implementación de tokens CSRF y verificación del origen de las solicitudes para prevenir ataques de suplantación de solicitudes entre sitios.</a:t>
            </a:r>
          </a:p>
        </p:txBody>
      </p:sp>
    </p:spTree>
    <p:extLst>
      <p:ext uri="{BB962C8B-B14F-4D97-AF65-F5344CB8AC3E}">
        <p14:creationId xmlns:p14="http://schemas.microsoft.com/office/powerpoint/2010/main" val="1269215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985260" cy="2298065"/>
            <a:chOff x="0" y="0"/>
            <a:chExt cx="3985260" cy="229806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328670" cy="2298065"/>
            </a:xfrm>
            <a:custGeom>
              <a:avLst/>
              <a:gdLst/>
              <a:ahLst/>
              <a:cxnLst/>
              <a:rect l="l" t="t" r="r" b="b"/>
              <a:pathLst>
                <a:path w="3328670" h="2298065">
                  <a:moveTo>
                    <a:pt x="3328402" y="0"/>
                  </a:moveTo>
                  <a:lnTo>
                    <a:pt x="1030600" y="2297802"/>
                  </a:lnTo>
                  <a:lnTo>
                    <a:pt x="0" y="1267202"/>
                  </a:lnTo>
                  <a:lnTo>
                    <a:pt x="0" y="0"/>
                  </a:lnTo>
                  <a:lnTo>
                    <a:pt x="3328402" y="0"/>
                  </a:lnTo>
                  <a:close/>
                </a:path>
              </a:pathLst>
            </a:custGeom>
            <a:solidFill>
              <a:srgbClr val="97B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57521" y="0"/>
              <a:ext cx="2327910" cy="2293620"/>
            </a:xfrm>
            <a:custGeom>
              <a:avLst/>
              <a:gdLst/>
              <a:ahLst/>
              <a:cxnLst/>
              <a:rect l="l" t="t" r="r" b="b"/>
              <a:pathLst>
                <a:path w="2327910" h="2293620">
                  <a:moveTo>
                    <a:pt x="2327300" y="0"/>
                  </a:moveTo>
                  <a:lnTo>
                    <a:pt x="33675" y="2293624"/>
                  </a:lnTo>
                  <a:lnTo>
                    <a:pt x="0" y="2259949"/>
                  </a:lnTo>
                  <a:lnTo>
                    <a:pt x="2259949" y="0"/>
                  </a:lnTo>
                  <a:lnTo>
                    <a:pt x="2327300" y="0"/>
                  </a:lnTo>
                  <a:close/>
                </a:path>
              </a:pathLst>
            </a:custGeom>
            <a:solidFill>
              <a:srgbClr val="F7FA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7259318" y="9255663"/>
            <a:ext cx="1028700" cy="1031875"/>
          </a:xfrm>
          <a:custGeom>
            <a:avLst/>
            <a:gdLst/>
            <a:ahLst/>
            <a:cxnLst/>
            <a:rect l="l" t="t" r="r" b="b"/>
            <a:pathLst>
              <a:path w="1028700" h="1031875">
                <a:moveTo>
                  <a:pt x="1028682" y="1031335"/>
                </a:moveTo>
                <a:lnTo>
                  <a:pt x="997660" y="1031335"/>
                </a:lnTo>
                <a:lnTo>
                  <a:pt x="0" y="33675"/>
                </a:lnTo>
                <a:lnTo>
                  <a:pt x="33674" y="0"/>
                </a:lnTo>
                <a:lnTo>
                  <a:pt x="1028682" y="995007"/>
                </a:lnTo>
                <a:lnTo>
                  <a:pt x="1028682" y="1031335"/>
                </a:lnTo>
                <a:close/>
              </a:path>
            </a:pathLst>
          </a:custGeom>
          <a:solidFill>
            <a:srgbClr val="F7FAF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7589" y="243211"/>
            <a:ext cx="1362074" cy="7810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08623" y="7023561"/>
            <a:ext cx="3267074" cy="3263437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328671" y="343150"/>
            <a:ext cx="14515012" cy="1157881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1354455">
              <a:lnSpc>
                <a:spcPct val="100600"/>
              </a:lnSpc>
              <a:spcBef>
                <a:spcPts val="65"/>
              </a:spcBef>
            </a:pPr>
            <a:r>
              <a:rPr lang="es-MX" sz="3850" spc="20" dirty="0">
                <a:solidFill>
                  <a:srgbClr val="FFFFFF"/>
                </a:solidFill>
              </a:rPr>
              <a:t>Protección Contra Ataques Comunes</a:t>
            </a:r>
            <a:br>
              <a:rPr lang="es-MX" sz="3850" spc="20" dirty="0">
                <a:solidFill>
                  <a:srgbClr val="FFFFFF"/>
                </a:solidFill>
              </a:rPr>
            </a:br>
            <a:endParaRPr lang="es-MX" sz="3850" dirty="0"/>
          </a:p>
        </p:txBody>
      </p:sp>
      <p:sp>
        <p:nvSpPr>
          <p:cNvPr id="15" name="object 15"/>
          <p:cNvSpPr txBox="1">
            <a:spLocks noGrp="1"/>
          </p:cNvSpPr>
          <p:nvPr>
            <p:ph type="body" idx="1"/>
          </p:nvPr>
        </p:nvSpPr>
        <p:spPr>
          <a:xfrm>
            <a:off x="755762" y="1844181"/>
            <a:ext cx="17087921" cy="71224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r>
              <a:rPr lang="es-MX" b="1" i="0" dirty="0">
                <a:effectLst/>
                <a:latin typeface="Söhne"/>
              </a:rPr>
              <a:t>SQL </a:t>
            </a:r>
            <a:r>
              <a:rPr lang="es-MX" b="1" i="0" dirty="0" err="1">
                <a:effectLst/>
                <a:latin typeface="Söhne"/>
              </a:rPr>
              <a:t>Injection</a:t>
            </a:r>
            <a:r>
              <a:rPr lang="es-MX" b="1" i="0" dirty="0">
                <a:effectLst/>
                <a:latin typeface="Söhne"/>
              </a:rPr>
              <a:t> (Inyección SQL):</a:t>
            </a:r>
          </a:p>
          <a:p>
            <a:pPr algn="l"/>
            <a:endParaRPr lang="es-MX" b="0" i="0" dirty="0">
              <a:effectLst/>
              <a:latin typeface="Söhne"/>
            </a:endParaRPr>
          </a:p>
          <a:p>
            <a:pPr algn="l"/>
            <a:r>
              <a:rPr lang="es-MX" b="0" i="0" dirty="0">
                <a:effectLst/>
                <a:latin typeface="Söhne"/>
              </a:rPr>
              <a:t>Uso de consultas parametrizadas o ORM (Mapeo Objeto-Relacional) para prevenir la inserción de código SQL malicioso en las consultas a la base de datos.</a:t>
            </a:r>
          </a:p>
          <a:p>
            <a:pPr algn="l"/>
            <a:endParaRPr lang="es-MX" b="0" i="0" dirty="0">
              <a:effectLst/>
              <a:latin typeface="Söhne"/>
            </a:endParaRPr>
          </a:p>
          <a:p>
            <a:pPr algn="l"/>
            <a:r>
              <a:rPr lang="es-MX" b="1" i="0" dirty="0">
                <a:effectLst/>
                <a:latin typeface="Söhne"/>
              </a:rPr>
              <a:t>Cross-Site Scripting (XSS):</a:t>
            </a:r>
            <a:endParaRPr lang="es-MX" b="0" i="0" dirty="0">
              <a:effectLst/>
              <a:latin typeface="Söhne"/>
            </a:endParaRPr>
          </a:p>
          <a:p>
            <a:pPr algn="l"/>
            <a:r>
              <a:rPr lang="es-MX" b="0" i="0" dirty="0">
                <a:effectLst/>
                <a:latin typeface="Söhne"/>
              </a:rPr>
              <a:t>Validación y escape de datos de entrada para evitar la ejecución de scripts maliciosos en el navegador del usuario.</a:t>
            </a:r>
          </a:p>
          <a:p>
            <a:pPr algn="l"/>
            <a:endParaRPr lang="es-MX" b="0" i="0" dirty="0">
              <a:effectLst/>
              <a:latin typeface="Söhne"/>
            </a:endParaRPr>
          </a:p>
          <a:p>
            <a:pPr algn="l"/>
            <a:r>
              <a:rPr lang="es-MX" b="1" i="0" dirty="0">
                <a:effectLst/>
                <a:latin typeface="Söhne"/>
              </a:rPr>
              <a:t>Cross-Site </a:t>
            </a:r>
            <a:r>
              <a:rPr lang="es-MX" b="1" i="0" dirty="0" err="1">
                <a:effectLst/>
                <a:latin typeface="Söhne"/>
              </a:rPr>
              <a:t>Request</a:t>
            </a:r>
            <a:r>
              <a:rPr lang="es-MX" b="1" i="0" dirty="0">
                <a:effectLst/>
                <a:latin typeface="Söhne"/>
              </a:rPr>
              <a:t> </a:t>
            </a:r>
            <a:r>
              <a:rPr lang="es-MX" b="1" i="0" dirty="0" err="1">
                <a:effectLst/>
                <a:latin typeface="Söhne"/>
              </a:rPr>
              <a:t>Forgery</a:t>
            </a:r>
            <a:r>
              <a:rPr lang="es-MX" b="1" i="0" dirty="0">
                <a:effectLst/>
                <a:latin typeface="Söhne"/>
              </a:rPr>
              <a:t> (CSRF):</a:t>
            </a:r>
          </a:p>
          <a:p>
            <a:pPr algn="l"/>
            <a:r>
              <a:rPr lang="es-MX" b="0" i="0" dirty="0">
                <a:effectLst/>
                <a:latin typeface="Söhne"/>
              </a:rPr>
              <a:t>Implementación de tokens CSRF y verificación del origen de las solicitudes para prevenir ataques de suplantación de solicitudes entre sitios.</a:t>
            </a:r>
          </a:p>
        </p:txBody>
      </p:sp>
    </p:spTree>
    <p:extLst>
      <p:ext uri="{BB962C8B-B14F-4D97-AF65-F5344CB8AC3E}">
        <p14:creationId xmlns:p14="http://schemas.microsoft.com/office/powerpoint/2010/main" val="3755021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80E371-75F5-3CA7-1FE3-13BAFD686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1480" y="4774171"/>
            <a:ext cx="16745039" cy="1184940"/>
          </a:xfrm>
        </p:spPr>
        <p:txBody>
          <a:bodyPr/>
          <a:lstStyle/>
          <a:p>
            <a:pPr algn="ctr"/>
            <a:r>
              <a:rPr lang="es-US" b="1"/>
              <a:t>Ejercicio practico</a:t>
            </a:r>
            <a:endParaRPr lang="es-US" b="1" dirty="0"/>
          </a:p>
          <a:p>
            <a:pPr algn="ctr"/>
            <a:r>
              <a:rPr lang="es-US" dirty="0"/>
              <a:t>Muchas gracias</a:t>
            </a:r>
          </a:p>
        </p:txBody>
      </p:sp>
    </p:spTree>
    <p:extLst>
      <p:ext uri="{BB962C8B-B14F-4D97-AF65-F5344CB8AC3E}">
        <p14:creationId xmlns:p14="http://schemas.microsoft.com/office/powerpoint/2010/main" val="240330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486539" y="1"/>
            <a:ext cx="4801870" cy="2906395"/>
            <a:chOff x="13486539" y="1"/>
            <a:chExt cx="4801870" cy="2906395"/>
          </a:xfrm>
        </p:grpSpPr>
        <p:sp>
          <p:nvSpPr>
            <p:cNvPr id="3" name="object 3"/>
            <p:cNvSpPr/>
            <p:nvPr/>
          </p:nvSpPr>
          <p:spPr>
            <a:xfrm>
              <a:off x="14596139" y="1"/>
              <a:ext cx="3691890" cy="2905760"/>
            </a:xfrm>
            <a:custGeom>
              <a:avLst/>
              <a:gdLst/>
              <a:ahLst/>
              <a:cxnLst/>
              <a:rect l="l" t="t" r="r" b="b"/>
              <a:pathLst>
                <a:path w="3691890" h="2905760">
                  <a:moveTo>
                    <a:pt x="3691859" y="2118727"/>
                  </a:moveTo>
                  <a:lnTo>
                    <a:pt x="2905293" y="2905293"/>
                  </a:lnTo>
                  <a:lnTo>
                    <a:pt x="0" y="0"/>
                  </a:lnTo>
                  <a:lnTo>
                    <a:pt x="3691859" y="0"/>
                  </a:lnTo>
                  <a:lnTo>
                    <a:pt x="3691859" y="2118727"/>
                  </a:lnTo>
                  <a:close/>
                </a:path>
              </a:pathLst>
            </a:custGeom>
            <a:solidFill>
              <a:srgbClr val="97B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486539" y="1"/>
              <a:ext cx="2947035" cy="2906395"/>
            </a:xfrm>
            <a:custGeom>
              <a:avLst/>
              <a:gdLst/>
              <a:ahLst/>
              <a:cxnLst/>
              <a:rect l="l" t="t" r="r" b="b"/>
              <a:pathLst>
                <a:path w="2947034" h="2906395">
                  <a:moveTo>
                    <a:pt x="2946686" y="2865865"/>
                  </a:moveTo>
                  <a:lnTo>
                    <a:pt x="2906275" y="2906275"/>
                  </a:lnTo>
                  <a:lnTo>
                    <a:pt x="0" y="0"/>
                  </a:lnTo>
                  <a:lnTo>
                    <a:pt x="80821" y="0"/>
                  </a:lnTo>
                  <a:lnTo>
                    <a:pt x="2946686" y="2865865"/>
                  </a:lnTo>
                  <a:close/>
                </a:path>
              </a:pathLst>
            </a:custGeom>
            <a:solidFill>
              <a:srgbClr val="F7FA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7259318" y="9255662"/>
            <a:ext cx="1028700" cy="1031875"/>
          </a:xfrm>
          <a:custGeom>
            <a:avLst/>
            <a:gdLst/>
            <a:ahLst/>
            <a:cxnLst/>
            <a:rect l="l" t="t" r="r" b="b"/>
            <a:pathLst>
              <a:path w="1028700" h="1031875">
                <a:moveTo>
                  <a:pt x="1028682" y="1031337"/>
                </a:moveTo>
                <a:lnTo>
                  <a:pt x="997661" y="1031337"/>
                </a:lnTo>
                <a:lnTo>
                  <a:pt x="0" y="33675"/>
                </a:lnTo>
                <a:lnTo>
                  <a:pt x="33674" y="0"/>
                </a:lnTo>
                <a:lnTo>
                  <a:pt x="1028682" y="995007"/>
                </a:lnTo>
                <a:lnTo>
                  <a:pt x="1028682" y="1031337"/>
                </a:lnTo>
                <a:close/>
              </a:path>
            </a:pathLst>
          </a:custGeom>
          <a:solidFill>
            <a:srgbClr val="F7FA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3460" y="555952"/>
            <a:ext cx="12921615" cy="70724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 marR="5080">
              <a:lnSpc>
                <a:spcPts val="4730"/>
              </a:lnSpc>
              <a:spcBef>
                <a:spcPts val="815"/>
              </a:spcBef>
            </a:pPr>
            <a:r>
              <a:rPr lang="es-MX" sz="4500" spc="5" dirty="0">
                <a:solidFill>
                  <a:srgbClr val="FFFFFF"/>
                </a:solidFill>
              </a:rPr>
              <a:t>¿Qué es una API?</a:t>
            </a:r>
            <a:endParaRPr lang="es-MX" sz="4500" dirty="0"/>
          </a:p>
        </p:txBody>
      </p:sp>
      <p:sp>
        <p:nvSpPr>
          <p:cNvPr id="9" name="object 9"/>
          <p:cNvSpPr txBox="1"/>
          <p:nvPr/>
        </p:nvSpPr>
        <p:spPr>
          <a:xfrm>
            <a:off x="611657" y="2978160"/>
            <a:ext cx="15744825" cy="184954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 marR="333375">
              <a:lnSpc>
                <a:spcPct val="103800"/>
              </a:lnSpc>
              <a:spcBef>
                <a:spcPts val="5"/>
              </a:spcBef>
              <a:tabLst>
                <a:tab pos="1760855" algn="l"/>
                <a:tab pos="4490085" algn="l"/>
                <a:tab pos="6125210" algn="l"/>
                <a:tab pos="7604125" algn="l"/>
                <a:tab pos="10638790" algn="l"/>
              </a:tabLst>
            </a:pPr>
            <a:r>
              <a:rPr lang="es-MX" sz="2950" spc="-35" dirty="0">
                <a:solidFill>
                  <a:srgbClr val="FFFFFF"/>
                </a:solidFill>
                <a:latin typeface="Verdana"/>
                <a:cs typeface="Verdana"/>
              </a:rPr>
              <a:t>Una API (Interfaz de Programación de Aplicaciones por sus siglas en inglés) es un conjunto de reglas, protocolos y herramientas que permiten la comunicación entre diferentes aplicaciones de software. En términos simples, es como un conjunto de contratos y reglas que permiten que dos programas se comuniquen entre sí.</a:t>
            </a:r>
            <a:endParaRPr lang="es-MX" sz="2950" dirty="0">
              <a:latin typeface="Verdana"/>
              <a:cs typeface="Verdan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77163" y="243211"/>
            <a:ext cx="1362074" cy="78104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F8562E-5D64-410F-4E98-14A2F6A52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764" y="241095"/>
            <a:ext cx="13230522" cy="923330"/>
          </a:xfrm>
        </p:spPr>
        <p:txBody>
          <a:bodyPr/>
          <a:lstStyle/>
          <a:p>
            <a:pPr algn="ctr"/>
            <a:r>
              <a:rPr lang="es-MX" sz="6000" b="0" i="0" dirty="0">
                <a:solidFill>
                  <a:schemeClr val="bg1"/>
                </a:solidFill>
                <a:effectLst/>
                <a:latin typeface="Söhne"/>
              </a:rPr>
              <a:t>Importancia de las </a:t>
            </a:r>
            <a:r>
              <a:rPr lang="es-MX" sz="6000" b="0" i="0" dirty="0" err="1">
                <a:solidFill>
                  <a:schemeClr val="bg1"/>
                </a:solidFill>
                <a:effectLst/>
                <a:latin typeface="Söhne"/>
              </a:rPr>
              <a:t>APIs</a:t>
            </a:r>
            <a:r>
              <a:rPr lang="es-MX" sz="6000" b="0" i="0" dirty="0">
                <a:solidFill>
                  <a:schemeClr val="bg1"/>
                </a:solidFill>
                <a:effectLst/>
                <a:latin typeface="Söhne"/>
              </a:rPr>
              <a:t> en el desarrollo de software</a:t>
            </a:r>
            <a:endParaRPr lang="es-MX" sz="6000" dirty="0">
              <a:solidFill>
                <a:schemeClr val="bg1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EB5798-A3D4-74F0-AD4D-224FC9C36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1480" y="2851046"/>
            <a:ext cx="16745039" cy="4532010"/>
          </a:xfrm>
        </p:spPr>
        <p:txBody>
          <a:bodyPr/>
          <a:lstStyle/>
          <a:p>
            <a:pPr lvl="1" algn="l"/>
            <a:r>
              <a:rPr lang="es-MX" sz="3200" b="1" i="0" dirty="0">
                <a:solidFill>
                  <a:schemeClr val="bg1"/>
                </a:solidFill>
                <a:effectLst/>
                <a:latin typeface="Söhne"/>
              </a:rPr>
              <a:t>Interoperabilidad</a:t>
            </a:r>
            <a:r>
              <a:rPr lang="es-MX" sz="3200" b="0" i="0" dirty="0">
                <a:solidFill>
                  <a:schemeClr val="bg1"/>
                </a:solidFill>
                <a:effectLst/>
                <a:latin typeface="Söhne"/>
              </a:rPr>
              <a:t>: Conectan aplicaciones y sistemas, permitiendo compartir datos y funcionalidades.</a:t>
            </a:r>
          </a:p>
          <a:p>
            <a:pPr lvl="1" algn="l"/>
            <a:r>
              <a:rPr lang="es-MX" sz="3200" b="1" i="0" dirty="0">
                <a:solidFill>
                  <a:schemeClr val="bg1"/>
                </a:solidFill>
                <a:effectLst/>
                <a:latin typeface="Söhne"/>
              </a:rPr>
              <a:t>Eficiencia y Reutilización</a:t>
            </a:r>
            <a:r>
              <a:rPr lang="es-MX" sz="3200" b="0" i="0" dirty="0">
                <a:solidFill>
                  <a:schemeClr val="bg1"/>
                </a:solidFill>
                <a:effectLst/>
                <a:latin typeface="Söhne"/>
              </a:rPr>
              <a:t>: Facilitan el acceso a funcionalidades existentes, ahorrando tiempo y recursos.</a:t>
            </a:r>
          </a:p>
          <a:p>
            <a:pPr lvl="1" algn="l"/>
            <a:r>
              <a:rPr lang="es-MX" sz="3200" b="1" i="0" dirty="0">
                <a:solidFill>
                  <a:schemeClr val="bg1"/>
                </a:solidFill>
                <a:effectLst/>
                <a:latin typeface="Söhne"/>
              </a:rPr>
              <a:t>Escalabilidad y Flexibilidad</a:t>
            </a:r>
            <a:r>
              <a:rPr lang="es-MX" sz="3200" b="0" i="0" dirty="0">
                <a:solidFill>
                  <a:schemeClr val="bg1"/>
                </a:solidFill>
                <a:effectLst/>
                <a:latin typeface="Söhne"/>
              </a:rPr>
              <a:t>: Permiten crecer y adaptarse fácilmente a cambios en sistemas subyacentes.</a:t>
            </a:r>
          </a:p>
          <a:p>
            <a:pPr lvl="1" algn="l"/>
            <a:r>
              <a:rPr lang="es-MX" sz="3200" b="1" i="0" dirty="0">
                <a:solidFill>
                  <a:schemeClr val="bg1"/>
                </a:solidFill>
                <a:effectLst/>
                <a:latin typeface="Söhne"/>
              </a:rPr>
              <a:t>Innovación y Acceso</a:t>
            </a:r>
            <a:r>
              <a:rPr lang="es-MX" sz="3200" b="0" i="0" dirty="0">
                <a:solidFill>
                  <a:schemeClr val="bg1"/>
                </a:solidFill>
                <a:effectLst/>
                <a:latin typeface="Söhne"/>
              </a:rPr>
              <a:t>: Fomentan la innovación rápida y brindan acceso a datos y servicios externos.</a:t>
            </a:r>
          </a:p>
          <a:p>
            <a:endParaRPr lang="es-MX" dirty="0"/>
          </a:p>
        </p:txBody>
      </p:sp>
      <p:grpSp>
        <p:nvGrpSpPr>
          <p:cNvPr id="4" name="object 2">
            <a:extLst>
              <a:ext uri="{FF2B5EF4-FFF2-40B4-BE49-F238E27FC236}">
                <a16:creationId xmlns:a16="http://schemas.microsoft.com/office/drawing/2014/main" id="{A660BC05-9415-3D5C-26A5-A33006F18123}"/>
              </a:ext>
            </a:extLst>
          </p:cNvPr>
          <p:cNvGrpSpPr/>
          <p:nvPr/>
        </p:nvGrpSpPr>
        <p:grpSpPr>
          <a:xfrm>
            <a:off x="13519584" y="-8955"/>
            <a:ext cx="4801870" cy="2906395"/>
            <a:chOff x="13486539" y="1"/>
            <a:chExt cx="4801870" cy="2906395"/>
          </a:xfrm>
        </p:grpSpPr>
        <p:sp>
          <p:nvSpPr>
            <p:cNvPr id="5" name="object 3">
              <a:extLst>
                <a:ext uri="{FF2B5EF4-FFF2-40B4-BE49-F238E27FC236}">
                  <a16:creationId xmlns:a16="http://schemas.microsoft.com/office/drawing/2014/main" id="{0CA5214E-6D4E-CC9C-A805-1395D0B33DDE}"/>
                </a:ext>
              </a:extLst>
            </p:cNvPr>
            <p:cNvSpPr/>
            <p:nvPr/>
          </p:nvSpPr>
          <p:spPr>
            <a:xfrm>
              <a:off x="14596139" y="1"/>
              <a:ext cx="3691890" cy="2905760"/>
            </a:xfrm>
            <a:custGeom>
              <a:avLst/>
              <a:gdLst/>
              <a:ahLst/>
              <a:cxnLst/>
              <a:rect l="l" t="t" r="r" b="b"/>
              <a:pathLst>
                <a:path w="3691890" h="2905760">
                  <a:moveTo>
                    <a:pt x="3691859" y="2118727"/>
                  </a:moveTo>
                  <a:lnTo>
                    <a:pt x="2905293" y="2905293"/>
                  </a:lnTo>
                  <a:lnTo>
                    <a:pt x="0" y="0"/>
                  </a:lnTo>
                  <a:lnTo>
                    <a:pt x="3691859" y="0"/>
                  </a:lnTo>
                  <a:lnTo>
                    <a:pt x="3691859" y="2118727"/>
                  </a:lnTo>
                  <a:close/>
                </a:path>
              </a:pathLst>
            </a:custGeom>
            <a:solidFill>
              <a:srgbClr val="97B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F38956F5-4C73-CB5B-77C3-4FCE85A6BB43}"/>
                </a:ext>
              </a:extLst>
            </p:cNvPr>
            <p:cNvSpPr/>
            <p:nvPr/>
          </p:nvSpPr>
          <p:spPr>
            <a:xfrm>
              <a:off x="13486539" y="1"/>
              <a:ext cx="2947035" cy="2906395"/>
            </a:xfrm>
            <a:custGeom>
              <a:avLst/>
              <a:gdLst/>
              <a:ahLst/>
              <a:cxnLst/>
              <a:rect l="l" t="t" r="r" b="b"/>
              <a:pathLst>
                <a:path w="2947034" h="2906395">
                  <a:moveTo>
                    <a:pt x="2946686" y="2865865"/>
                  </a:moveTo>
                  <a:lnTo>
                    <a:pt x="2906275" y="2906275"/>
                  </a:lnTo>
                  <a:lnTo>
                    <a:pt x="0" y="0"/>
                  </a:lnTo>
                  <a:lnTo>
                    <a:pt x="80821" y="0"/>
                  </a:lnTo>
                  <a:lnTo>
                    <a:pt x="2946686" y="2865865"/>
                  </a:lnTo>
                  <a:close/>
                </a:path>
              </a:pathLst>
            </a:custGeom>
            <a:solidFill>
              <a:srgbClr val="F7FA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10">
            <a:extLst>
              <a:ext uri="{FF2B5EF4-FFF2-40B4-BE49-F238E27FC236}">
                <a16:creationId xmlns:a16="http://schemas.microsoft.com/office/drawing/2014/main" id="{30AE093E-CB20-6CCF-8694-C6544016526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77163" y="243211"/>
            <a:ext cx="1362074" cy="78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009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F8562E-5D64-410F-4E98-14A2F6A52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764" y="241095"/>
            <a:ext cx="13230522" cy="923330"/>
          </a:xfrm>
        </p:spPr>
        <p:txBody>
          <a:bodyPr/>
          <a:lstStyle/>
          <a:p>
            <a:pPr algn="ctr"/>
            <a:r>
              <a:rPr lang="es-MX" sz="6000" b="0" i="0" dirty="0">
                <a:solidFill>
                  <a:schemeClr val="bg1"/>
                </a:solidFill>
                <a:effectLst/>
                <a:latin typeface="Söhne"/>
              </a:rPr>
              <a:t>Tipos de </a:t>
            </a:r>
            <a:r>
              <a:rPr lang="es-MX" sz="6000" b="0" i="0" dirty="0" err="1">
                <a:solidFill>
                  <a:schemeClr val="bg1"/>
                </a:solidFill>
                <a:effectLst/>
                <a:latin typeface="Söhne"/>
              </a:rPr>
              <a:t>APIs</a:t>
            </a:r>
            <a:r>
              <a:rPr lang="es-MX" sz="6000" b="0" i="0" dirty="0">
                <a:solidFill>
                  <a:schemeClr val="bg1"/>
                </a:solidFill>
                <a:effectLst/>
                <a:latin typeface="Söhne"/>
              </a:rPr>
              <a:t> (</a:t>
            </a:r>
            <a:r>
              <a:rPr lang="es-MX" sz="6000" b="0" i="0" dirty="0" err="1">
                <a:solidFill>
                  <a:schemeClr val="bg1"/>
                </a:solidFill>
                <a:effectLst/>
                <a:latin typeface="Söhne"/>
              </a:rPr>
              <a:t>RESTful</a:t>
            </a:r>
            <a:r>
              <a:rPr lang="es-MX" sz="6000" b="0" i="0" dirty="0">
                <a:solidFill>
                  <a:schemeClr val="bg1"/>
                </a:solidFill>
                <a:effectLst/>
                <a:latin typeface="Söhne"/>
              </a:rPr>
              <a:t>, SOAP, </a:t>
            </a:r>
            <a:r>
              <a:rPr lang="es-MX" sz="6000" b="0" i="0" dirty="0" err="1">
                <a:solidFill>
                  <a:schemeClr val="bg1"/>
                </a:solidFill>
                <a:effectLst/>
                <a:latin typeface="Söhne"/>
              </a:rPr>
              <a:t>GraphQL</a:t>
            </a:r>
            <a:r>
              <a:rPr lang="es-MX" sz="6000" b="0" i="0" dirty="0">
                <a:solidFill>
                  <a:schemeClr val="bg1"/>
                </a:solidFill>
                <a:effectLst/>
                <a:latin typeface="Söhne"/>
              </a:rPr>
              <a:t>).</a:t>
            </a:r>
            <a:endParaRPr lang="es-MX" sz="6000" dirty="0">
              <a:solidFill>
                <a:schemeClr val="bg1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EB5798-A3D4-74F0-AD4D-224FC9C36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1480" y="2851046"/>
            <a:ext cx="16745039" cy="4039567"/>
          </a:xfrm>
        </p:spPr>
        <p:txBody>
          <a:bodyPr/>
          <a:lstStyle/>
          <a:p>
            <a:pPr lvl="1" algn="l"/>
            <a:r>
              <a:rPr lang="es-MX" sz="3200" b="1" i="0" dirty="0" err="1">
                <a:solidFill>
                  <a:schemeClr val="bg1"/>
                </a:solidFill>
                <a:effectLst/>
                <a:latin typeface="Söhne"/>
              </a:rPr>
              <a:t>Representational</a:t>
            </a:r>
            <a:r>
              <a:rPr lang="es-MX" sz="3200" b="1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s-MX" sz="3200" b="1" i="0" dirty="0" err="1">
                <a:solidFill>
                  <a:schemeClr val="bg1"/>
                </a:solidFill>
                <a:effectLst/>
                <a:latin typeface="Söhne"/>
              </a:rPr>
              <a:t>State</a:t>
            </a:r>
            <a:r>
              <a:rPr lang="es-MX" sz="3200" b="1" i="0" dirty="0">
                <a:solidFill>
                  <a:schemeClr val="bg1"/>
                </a:solidFill>
                <a:effectLst/>
                <a:latin typeface="Söhne"/>
              </a:rPr>
              <a:t> Transfer (REST):</a:t>
            </a:r>
          </a:p>
          <a:p>
            <a:pPr lvl="1" algn="l"/>
            <a:r>
              <a:rPr lang="es-MX" sz="3200" b="0" i="0" dirty="0">
                <a:solidFill>
                  <a:schemeClr val="bg1"/>
                </a:solidFill>
                <a:effectLst/>
                <a:latin typeface="Söhne"/>
              </a:rPr>
              <a:t>Utiliza estándares HTTP para realizar operaciones CRUD (Crear, Leer, Actualizar, Eliminar) sobre recursos.</a:t>
            </a:r>
          </a:p>
          <a:p>
            <a:pPr lvl="1" algn="l"/>
            <a:r>
              <a:rPr lang="es-MX" sz="3200" b="0" i="0" dirty="0">
                <a:solidFill>
                  <a:schemeClr val="bg1"/>
                </a:solidFill>
                <a:effectLst/>
                <a:latin typeface="Söhne"/>
              </a:rPr>
              <a:t>Basado en la transferencia de representaciones de recursos a través de URI (Identificadores de Recursos Uniformes).</a:t>
            </a:r>
          </a:p>
          <a:p>
            <a:pPr lvl="1" algn="l"/>
            <a:r>
              <a:rPr lang="es-MX" sz="3200" b="0" i="0" dirty="0">
                <a:solidFill>
                  <a:schemeClr val="bg1"/>
                </a:solidFill>
                <a:effectLst/>
                <a:latin typeface="Söhne"/>
              </a:rPr>
              <a:t>Usualmente devuelve datos en formato JSON o XML.</a:t>
            </a:r>
          </a:p>
          <a:p>
            <a:pPr lvl="1" algn="l"/>
            <a:r>
              <a:rPr lang="es-MX" sz="3200" b="0" i="0" dirty="0">
                <a:solidFill>
                  <a:schemeClr val="bg1"/>
                </a:solidFill>
                <a:effectLst/>
                <a:latin typeface="Söhne"/>
              </a:rPr>
              <a:t>Utiliza métodos HTTP (GET, POST, PUT, DELETE) para interactuar con recursos</a:t>
            </a:r>
          </a:p>
          <a:p>
            <a:endParaRPr lang="es-MX" dirty="0"/>
          </a:p>
        </p:txBody>
      </p:sp>
      <p:grpSp>
        <p:nvGrpSpPr>
          <p:cNvPr id="4" name="object 2">
            <a:extLst>
              <a:ext uri="{FF2B5EF4-FFF2-40B4-BE49-F238E27FC236}">
                <a16:creationId xmlns:a16="http://schemas.microsoft.com/office/drawing/2014/main" id="{A660BC05-9415-3D5C-26A5-A33006F18123}"/>
              </a:ext>
            </a:extLst>
          </p:cNvPr>
          <p:cNvGrpSpPr/>
          <p:nvPr/>
        </p:nvGrpSpPr>
        <p:grpSpPr>
          <a:xfrm>
            <a:off x="13519584" y="-8955"/>
            <a:ext cx="4801870" cy="2906395"/>
            <a:chOff x="13486539" y="1"/>
            <a:chExt cx="4801870" cy="2906395"/>
          </a:xfrm>
        </p:grpSpPr>
        <p:sp>
          <p:nvSpPr>
            <p:cNvPr id="5" name="object 3">
              <a:extLst>
                <a:ext uri="{FF2B5EF4-FFF2-40B4-BE49-F238E27FC236}">
                  <a16:creationId xmlns:a16="http://schemas.microsoft.com/office/drawing/2014/main" id="{0CA5214E-6D4E-CC9C-A805-1395D0B33DDE}"/>
                </a:ext>
              </a:extLst>
            </p:cNvPr>
            <p:cNvSpPr/>
            <p:nvPr/>
          </p:nvSpPr>
          <p:spPr>
            <a:xfrm>
              <a:off x="14596139" y="1"/>
              <a:ext cx="3691890" cy="2905760"/>
            </a:xfrm>
            <a:custGeom>
              <a:avLst/>
              <a:gdLst/>
              <a:ahLst/>
              <a:cxnLst/>
              <a:rect l="l" t="t" r="r" b="b"/>
              <a:pathLst>
                <a:path w="3691890" h="2905760">
                  <a:moveTo>
                    <a:pt x="3691859" y="2118727"/>
                  </a:moveTo>
                  <a:lnTo>
                    <a:pt x="2905293" y="2905293"/>
                  </a:lnTo>
                  <a:lnTo>
                    <a:pt x="0" y="0"/>
                  </a:lnTo>
                  <a:lnTo>
                    <a:pt x="3691859" y="0"/>
                  </a:lnTo>
                  <a:lnTo>
                    <a:pt x="3691859" y="2118727"/>
                  </a:lnTo>
                  <a:close/>
                </a:path>
              </a:pathLst>
            </a:custGeom>
            <a:solidFill>
              <a:srgbClr val="97B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F38956F5-4C73-CB5B-77C3-4FCE85A6BB43}"/>
                </a:ext>
              </a:extLst>
            </p:cNvPr>
            <p:cNvSpPr/>
            <p:nvPr/>
          </p:nvSpPr>
          <p:spPr>
            <a:xfrm>
              <a:off x="13486539" y="1"/>
              <a:ext cx="2947035" cy="2906395"/>
            </a:xfrm>
            <a:custGeom>
              <a:avLst/>
              <a:gdLst/>
              <a:ahLst/>
              <a:cxnLst/>
              <a:rect l="l" t="t" r="r" b="b"/>
              <a:pathLst>
                <a:path w="2947034" h="2906395">
                  <a:moveTo>
                    <a:pt x="2946686" y="2865865"/>
                  </a:moveTo>
                  <a:lnTo>
                    <a:pt x="2906275" y="2906275"/>
                  </a:lnTo>
                  <a:lnTo>
                    <a:pt x="0" y="0"/>
                  </a:lnTo>
                  <a:lnTo>
                    <a:pt x="80821" y="0"/>
                  </a:lnTo>
                  <a:lnTo>
                    <a:pt x="2946686" y="2865865"/>
                  </a:lnTo>
                  <a:close/>
                </a:path>
              </a:pathLst>
            </a:custGeom>
            <a:solidFill>
              <a:srgbClr val="F7FA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10">
            <a:extLst>
              <a:ext uri="{FF2B5EF4-FFF2-40B4-BE49-F238E27FC236}">
                <a16:creationId xmlns:a16="http://schemas.microsoft.com/office/drawing/2014/main" id="{30AE093E-CB20-6CCF-8694-C6544016526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77163" y="243211"/>
            <a:ext cx="1362074" cy="78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28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F8562E-5D64-410F-4E98-14A2F6A52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764" y="241095"/>
            <a:ext cx="13230522" cy="923330"/>
          </a:xfrm>
        </p:spPr>
        <p:txBody>
          <a:bodyPr/>
          <a:lstStyle/>
          <a:p>
            <a:pPr algn="ctr"/>
            <a:r>
              <a:rPr lang="es-MX" sz="6000" b="0" i="0" dirty="0">
                <a:solidFill>
                  <a:schemeClr val="bg1"/>
                </a:solidFill>
                <a:effectLst/>
                <a:latin typeface="Söhne"/>
              </a:rPr>
              <a:t>Tipos de </a:t>
            </a:r>
            <a:r>
              <a:rPr lang="es-MX" sz="6000" b="0" i="0" dirty="0" err="1">
                <a:solidFill>
                  <a:schemeClr val="bg1"/>
                </a:solidFill>
                <a:effectLst/>
                <a:latin typeface="Söhne"/>
              </a:rPr>
              <a:t>APIs</a:t>
            </a:r>
            <a:r>
              <a:rPr lang="es-MX" sz="6000" b="0" i="0" dirty="0">
                <a:solidFill>
                  <a:schemeClr val="bg1"/>
                </a:solidFill>
                <a:effectLst/>
                <a:latin typeface="Söhne"/>
              </a:rPr>
              <a:t> (</a:t>
            </a:r>
            <a:r>
              <a:rPr lang="es-MX" sz="6000" b="0" i="0" dirty="0" err="1">
                <a:solidFill>
                  <a:schemeClr val="bg1"/>
                </a:solidFill>
                <a:effectLst/>
                <a:latin typeface="Söhne"/>
              </a:rPr>
              <a:t>RESTful</a:t>
            </a:r>
            <a:r>
              <a:rPr lang="es-MX" sz="6000" b="0" i="0" dirty="0">
                <a:solidFill>
                  <a:schemeClr val="bg1"/>
                </a:solidFill>
                <a:effectLst/>
                <a:latin typeface="Söhne"/>
              </a:rPr>
              <a:t>, SOAP, </a:t>
            </a:r>
            <a:r>
              <a:rPr lang="es-MX" sz="6000" b="0" i="0" dirty="0" err="1">
                <a:solidFill>
                  <a:schemeClr val="bg1"/>
                </a:solidFill>
                <a:effectLst/>
                <a:latin typeface="Söhne"/>
              </a:rPr>
              <a:t>GraphQL</a:t>
            </a:r>
            <a:r>
              <a:rPr lang="es-MX" sz="6000" b="0" i="0" dirty="0">
                <a:solidFill>
                  <a:schemeClr val="bg1"/>
                </a:solidFill>
                <a:effectLst/>
                <a:latin typeface="Söhne"/>
              </a:rPr>
              <a:t>).</a:t>
            </a:r>
            <a:endParaRPr lang="es-MX" sz="6000" dirty="0">
              <a:solidFill>
                <a:schemeClr val="bg1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EB5798-A3D4-74F0-AD4D-224FC9C36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1480" y="2851046"/>
            <a:ext cx="16745039" cy="3054682"/>
          </a:xfrm>
        </p:spPr>
        <p:txBody>
          <a:bodyPr/>
          <a:lstStyle/>
          <a:p>
            <a:pPr lvl="1" algn="l"/>
            <a:r>
              <a:rPr lang="es-MX" sz="3200" b="1" i="0" dirty="0">
                <a:solidFill>
                  <a:schemeClr val="bg1"/>
                </a:solidFill>
                <a:effectLst/>
                <a:latin typeface="Söhne"/>
              </a:rPr>
              <a:t>Simple </a:t>
            </a:r>
            <a:r>
              <a:rPr lang="es-MX" sz="3200" b="1" i="0" dirty="0" err="1">
                <a:solidFill>
                  <a:schemeClr val="bg1"/>
                </a:solidFill>
                <a:effectLst/>
                <a:latin typeface="Söhne"/>
              </a:rPr>
              <a:t>Object</a:t>
            </a:r>
            <a:r>
              <a:rPr lang="es-MX" sz="3200" b="1" i="0" dirty="0">
                <a:solidFill>
                  <a:schemeClr val="bg1"/>
                </a:solidFill>
                <a:effectLst/>
                <a:latin typeface="Söhne"/>
              </a:rPr>
              <a:t> Access </a:t>
            </a:r>
            <a:r>
              <a:rPr lang="es-MX" sz="3200" b="1" i="0" dirty="0" err="1">
                <a:solidFill>
                  <a:schemeClr val="bg1"/>
                </a:solidFill>
                <a:effectLst/>
                <a:latin typeface="Söhne"/>
              </a:rPr>
              <a:t>Protocol</a:t>
            </a:r>
            <a:r>
              <a:rPr lang="es-MX" sz="3200" b="1" i="0" dirty="0">
                <a:solidFill>
                  <a:schemeClr val="bg1"/>
                </a:solidFill>
                <a:effectLst/>
                <a:latin typeface="Söhne"/>
              </a:rPr>
              <a:t> (SOAP):</a:t>
            </a:r>
          </a:p>
          <a:p>
            <a:pPr lvl="1" algn="l"/>
            <a:r>
              <a:rPr lang="es-MX" sz="3200" b="0" i="0" dirty="0">
                <a:solidFill>
                  <a:schemeClr val="bg1"/>
                </a:solidFill>
                <a:effectLst/>
                <a:latin typeface="Söhne"/>
              </a:rPr>
              <a:t>Protocolo de intercambio de información estructurada en entornos distribuidos.</a:t>
            </a:r>
          </a:p>
          <a:p>
            <a:pPr lvl="1" algn="l"/>
            <a:r>
              <a:rPr lang="es-MX" sz="3200" b="0" i="0" dirty="0">
                <a:solidFill>
                  <a:schemeClr val="bg1"/>
                </a:solidFill>
                <a:effectLst/>
                <a:latin typeface="Söhne"/>
              </a:rPr>
              <a:t>Utiliza XML para definir mensajes y WSDL (Lenguaje de Definición de Servicios Web) para describir la estructura y operaciones de la API.</a:t>
            </a:r>
          </a:p>
          <a:p>
            <a:pPr lvl="1" algn="l"/>
            <a:r>
              <a:rPr lang="es-MX" sz="3200" b="0" i="0" dirty="0">
                <a:solidFill>
                  <a:schemeClr val="bg1"/>
                </a:solidFill>
                <a:effectLst/>
                <a:latin typeface="Söhne"/>
              </a:rPr>
              <a:t>Orientado a servicios y se enfoca en la seguridad y la integridad de los datos.</a:t>
            </a:r>
          </a:p>
          <a:p>
            <a:endParaRPr lang="es-MX" dirty="0"/>
          </a:p>
        </p:txBody>
      </p:sp>
      <p:grpSp>
        <p:nvGrpSpPr>
          <p:cNvPr id="4" name="object 2">
            <a:extLst>
              <a:ext uri="{FF2B5EF4-FFF2-40B4-BE49-F238E27FC236}">
                <a16:creationId xmlns:a16="http://schemas.microsoft.com/office/drawing/2014/main" id="{A660BC05-9415-3D5C-26A5-A33006F18123}"/>
              </a:ext>
            </a:extLst>
          </p:cNvPr>
          <p:cNvGrpSpPr/>
          <p:nvPr/>
        </p:nvGrpSpPr>
        <p:grpSpPr>
          <a:xfrm>
            <a:off x="13519584" y="-8955"/>
            <a:ext cx="4801870" cy="2906395"/>
            <a:chOff x="13486539" y="1"/>
            <a:chExt cx="4801870" cy="2906395"/>
          </a:xfrm>
        </p:grpSpPr>
        <p:sp>
          <p:nvSpPr>
            <p:cNvPr id="5" name="object 3">
              <a:extLst>
                <a:ext uri="{FF2B5EF4-FFF2-40B4-BE49-F238E27FC236}">
                  <a16:creationId xmlns:a16="http://schemas.microsoft.com/office/drawing/2014/main" id="{0CA5214E-6D4E-CC9C-A805-1395D0B33DDE}"/>
                </a:ext>
              </a:extLst>
            </p:cNvPr>
            <p:cNvSpPr/>
            <p:nvPr/>
          </p:nvSpPr>
          <p:spPr>
            <a:xfrm>
              <a:off x="14596139" y="1"/>
              <a:ext cx="3691890" cy="2905760"/>
            </a:xfrm>
            <a:custGeom>
              <a:avLst/>
              <a:gdLst/>
              <a:ahLst/>
              <a:cxnLst/>
              <a:rect l="l" t="t" r="r" b="b"/>
              <a:pathLst>
                <a:path w="3691890" h="2905760">
                  <a:moveTo>
                    <a:pt x="3691859" y="2118727"/>
                  </a:moveTo>
                  <a:lnTo>
                    <a:pt x="2905293" y="2905293"/>
                  </a:lnTo>
                  <a:lnTo>
                    <a:pt x="0" y="0"/>
                  </a:lnTo>
                  <a:lnTo>
                    <a:pt x="3691859" y="0"/>
                  </a:lnTo>
                  <a:lnTo>
                    <a:pt x="3691859" y="2118727"/>
                  </a:lnTo>
                  <a:close/>
                </a:path>
              </a:pathLst>
            </a:custGeom>
            <a:solidFill>
              <a:srgbClr val="97B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F38956F5-4C73-CB5B-77C3-4FCE85A6BB43}"/>
                </a:ext>
              </a:extLst>
            </p:cNvPr>
            <p:cNvSpPr/>
            <p:nvPr/>
          </p:nvSpPr>
          <p:spPr>
            <a:xfrm>
              <a:off x="13486539" y="1"/>
              <a:ext cx="2947035" cy="2906395"/>
            </a:xfrm>
            <a:custGeom>
              <a:avLst/>
              <a:gdLst/>
              <a:ahLst/>
              <a:cxnLst/>
              <a:rect l="l" t="t" r="r" b="b"/>
              <a:pathLst>
                <a:path w="2947034" h="2906395">
                  <a:moveTo>
                    <a:pt x="2946686" y="2865865"/>
                  </a:moveTo>
                  <a:lnTo>
                    <a:pt x="2906275" y="2906275"/>
                  </a:lnTo>
                  <a:lnTo>
                    <a:pt x="0" y="0"/>
                  </a:lnTo>
                  <a:lnTo>
                    <a:pt x="80821" y="0"/>
                  </a:lnTo>
                  <a:lnTo>
                    <a:pt x="2946686" y="2865865"/>
                  </a:lnTo>
                  <a:close/>
                </a:path>
              </a:pathLst>
            </a:custGeom>
            <a:solidFill>
              <a:srgbClr val="F7FA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10">
            <a:extLst>
              <a:ext uri="{FF2B5EF4-FFF2-40B4-BE49-F238E27FC236}">
                <a16:creationId xmlns:a16="http://schemas.microsoft.com/office/drawing/2014/main" id="{30AE093E-CB20-6CCF-8694-C6544016526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77163" y="243211"/>
            <a:ext cx="1362074" cy="78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355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F8562E-5D64-410F-4E98-14A2F6A52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23083" y="241095"/>
            <a:ext cx="17868651" cy="923330"/>
          </a:xfrm>
        </p:spPr>
        <p:txBody>
          <a:bodyPr/>
          <a:lstStyle/>
          <a:p>
            <a:pPr algn="ctr"/>
            <a:r>
              <a:rPr lang="es-MX" sz="6000" b="0" i="0" dirty="0">
                <a:solidFill>
                  <a:schemeClr val="bg1"/>
                </a:solidFill>
                <a:effectLst/>
                <a:latin typeface="Söhne"/>
              </a:rPr>
              <a:t>Tipos de </a:t>
            </a:r>
            <a:r>
              <a:rPr lang="es-MX" sz="6000" b="0" i="0" dirty="0" err="1">
                <a:solidFill>
                  <a:schemeClr val="bg1"/>
                </a:solidFill>
                <a:effectLst/>
                <a:latin typeface="Söhne"/>
              </a:rPr>
              <a:t>APIs</a:t>
            </a:r>
            <a:r>
              <a:rPr lang="es-MX" sz="6000" b="0" i="0" dirty="0">
                <a:solidFill>
                  <a:schemeClr val="bg1"/>
                </a:solidFill>
                <a:effectLst/>
                <a:latin typeface="Söhne"/>
              </a:rPr>
              <a:t> (</a:t>
            </a:r>
            <a:r>
              <a:rPr lang="es-MX" sz="6000" b="0" i="0" dirty="0" err="1">
                <a:solidFill>
                  <a:schemeClr val="bg1"/>
                </a:solidFill>
                <a:effectLst/>
                <a:latin typeface="Söhne"/>
              </a:rPr>
              <a:t>RESTful</a:t>
            </a:r>
            <a:r>
              <a:rPr lang="es-MX" sz="6000" b="0" i="0" dirty="0">
                <a:solidFill>
                  <a:schemeClr val="bg1"/>
                </a:solidFill>
                <a:effectLst/>
                <a:latin typeface="Söhne"/>
              </a:rPr>
              <a:t>, SOAP, </a:t>
            </a:r>
            <a:r>
              <a:rPr lang="es-MX" sz="6000" b="0" i="0" dirty="0" err="1">
                <a:solidFill>
                  <a:schemeClr val="bg1"/>
                </a:solidFill>
                <a:effectLst/>
                <a:latin typeface="Söhne"/>
              </a:rPr>
              <a:t>GraphQL</a:t>
            </a:r>
            <a:r>
              <a:rPr lang="es-MX" sz="6000" b="0" i="0" dirty="0">
                <a:solidFill>
                  <a:schemeClr val="bg1"/>
                </a:solidFill>
                <a:effectLst/>
                <a:latin typeface="Söhne"/>
              </a:rPr>
              <a:t>).</a:t>
            </a:r>
            <a:endParaRPr lang="es-MX" sz="6000" dirty="0">
              <a:solidFill>
                <a:schemeClr val="bg1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EB5798-A3D4-74F0-AD4D-224FC9C36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1479" y="1943100"/>
            <a:ext cx="16745039" cy="2215991"/>
          </a:xfrm>
        </p:spPr>
        <p:txBody>
          <a:bodyPr/>
          <a:lstStyle/>
          <a:p>
            <a:r>
              <a:rPr lang="es-MX" sz="3200" b="1" dirty="0" err="1"/>
              <a:t>GraphQL</a:t>
            </a:r>
            <a:r>
              <a:rPr lang="es-MX" sz="3200" dirty="0"/>
              <a:t>:</a:t>
            </a:r>
          </a:p>
          <a:p>
            <a:r>
              <a:rPr lang="es-MX" sz="2800" dirty="0"/>
              <a:t>Lenguaje de consulta y </a:t>
            </a:r>
            <a:r>
              <a:rPr lang="es-MX" sz="2800" dirty="0" err="1"/>
              <a:t>runtime</a:t>
            </a:r>
            <a:r>
              <a:rPr lang="es-MX" sz="2800" dirty="0"/>
              <a:t> para </a:t>
            </a:r>
            <a:r>
              <a:rPr lang="es-MX" sz="2800" dirty="0" err="1"/>
              <a:t>APIs</a:t>
            </a:r>
            <a:r>
              <a:rPr lang="es-MX" sz="2800" dirty="0"/>
              <a:t>, desarrollado por Facebook.</a:t>
            </a:r>
          </a:p>
          <a:p>
            <a:r>
              <a:rPr lang="es-MX" sz="2800" dirty="0"/>
              <a:t>Permite a los clientes solicitar solo los datos necesarios mediante consultas específicas.</a:t>
            </a:r>
          </a:p>
          <a:p>
            <a:r>
              <a:rPr lang="es-MX" sz="2800" dirty="0"/>
              <a:t>Proporciona flexibilidad al cliente para especificar la forma y estructura de los datos que desea recibir.</a:t>
            </a:r>
          </a:p>
        </p:txBody>
      </p:sp>
      <p:grpSp>
        <p:nvGrpSpPr>
          <p:cNvPr id="4" name="object 2">
            <a:extLst>
              <a:ext uri="{FF2B5EF4-FFF2-40B4-BE49-F238E27FC236}">
                <a16:creationId xmlns:a16="http://schemas.microsoft.com/office/drawing/2014/main" id="{A660BC05-9415-3D5C-26A5-A33006F18123}"/>
              </a:ext>
            </a:extLst>
          </p:cNvPr>
          <p:cNvGrpSpPr/>
          <p:nvPr/>
        </p:nvGrpSpPr>
        <p:grpSpPr>
          <a:xfrm>
            <a:off x="13519584" y="-8955"/>
            <a:ext cx="4801870" cy="2906395"/>
            <a:chOff x="13486539" y="1"/>
            <a:chExt cx="4801870" cy="2906395"/>
          </a:xfrm>
        </p:grpSpPr>
        <p:sp>
          <p:nvSpPr>
            <p:cNvPr id="5" name="object 3">
              <a:extLst>
                <a:ext uri="{FF2B5EF4-FFF2-40B4-BE49-F238E27FC236}">
                  <a16:creationId xmlns:a16="http://schemas.microsoft.com/office/drawing/2014/main" id="{0CA5214E-6D4E-CC9C-A805-1395D0B33DDE}"/>
                </a:ext>
              </a:extLst>
            </p:cNvPr>
            <p:cNvSpPr/>
            <p:nvPr/>
          </p:nvSpPr>
          <p:spPr>
            <a:xfrm>
              <a:off x="14596139" y="1"/>
              <a:ext cx="3691890" cy="2905760"/>
            </a:xfrm>
            <a:custGeom>
              <a:avLst/>
              <a:gdLst/>
              <a:ahLst/>
              <a:cxnLst/>
              <a:rect l="l" t="t" r="r" b="b"/>
              <a:pathLst>
                <a:path w="3691890" h="2905760">
                  <a:moveTo>
                    <a:pt x="3691859" y="2118727"/>
                  </a:moveTo>
                  <a:lnTo>
                    <a:pt x="2905293" y="2905293"/>
                  </a:lnTo>
                  <a:lnTo>
                    <a:pt x="0" y="0"/>
                  </a:lnTo>
                  <a:lnTo>
                    <a:pt x="3691859" y="0"/>
                  </a:lnTo>
                  <a:lnTo>
                    <a:pt x="3691859" y="2118727"/>
                  </a:lnTo>
                  <a:close/>
                </a:path>
              </a:pathLst>
            </a:custGeom>
            <a:solidFill>
              <a:srgbClr val="97B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F38956F5-4C73-CB5B-77C3-4FCE85A6BB43}"/>
                </a:ext>
              </a:extLst>
            </p:cNvPr>
            <p:cNvSpPr/>
            <p:nvPr/>
          </p:nvSpPr>
          <p:spPr>
            <a:xfrm>
              <a:off x="13486539" y="1"/>
              <a:ext cx="2947035" cy="2906395"/>
            </a:xfrm>
            <a:custGeom>
              <a:avLst/>
              <a:gdLst/>
              <a:ahLst/>
              <a:cxnLst/>
              <a:rect l="l" t="t" r="r" b="b"/>
              <a:pathLst>
                <a:path w="2947034" h="2906395">
                  <a:moveTo>
                    <a:pt x="2946686" y="2865865"/>
                  </a:moveTo>
                  <a:lnTo>
                    <a:pt x="2906275" y="2906275"/>
                  </a:lnTo>
                  <a:lnTo>
                    <a:pt x="0" y="0"/>
                  </a:lnTo>
                  <a:lnTo>
                    <a:pt x="80821" y="0"/>
                  </a:lnTo>
                  <a:lnTo>
                    <a:pt x="2946686" y="2865865"/>
                  </a:lnTo>
                  <a:close/>
                </a:path>
              </a:pathLst>
            </a:custGeom>
            <a:solidFill>
              <a:srgbClr val="F7FA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10">
            <a:extLst>
              <a:ext uri="{FF2B5EF4-FFF2-40B4-BE49-F238E27FC236}">
                <a16:creationId xmlns:a16="http://schemas.microsoft.com/office/drawing/2014/main" id="{30AE093E-CB20-6CCF-8694-C6544016526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77163" y="243211"/>
            <a:ext cx="1362074" cy="78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833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985260" cy="2298065"/>
            <a:chOff x="0" y="0"/>
            <a:chExt cx="3985260" cy="229806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328670" cy="2298065"/>
            </a:xfrm>
            <a:custGeom>
              <a:avLst/>
              <a:gdLst/>
              <a:ahLst/>
              <a:cxnLst/>
              <a:rect l="l" t="t" r="r" b="b"/>
              <a:pathLst>
                <a:path w="3328670" h="2298065">
                  <a:moveTo>
                    <a:pt x="3328402" y="0"/>
                  </a:moveTo>
                  <a:lnTo>
                    <a:pt x="1030600" y="2297802"/>
                  </a:lnTo>
                  <a:lnTo>
                    <a:pt x="0" y="1267202"/>
                  </a:lnTo>
                  <a:lnTo>
                    <a:pt x="0" y="0"/>
                  </a:lnTo>
                  <a:lnTo>
                    <a:pt x="3328402" y="0"/>
                  </a:lnTo>
                  <a:close/>
                </a:path>
              </a:pathLst>
            </a:custGeom>
            <a:solidFill>
              <a:srgbClr val="97B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57521" y="0"/>
              <a:ext cx="2327910" cy="2293620"/>
            </a:xfrm>
            <a:custGeom>
              <a:avLst/>
              <a:gdLst/>
              <a:ahLst/>
              <a:cxnLst/>
              <a:rect l="l" t="t" r="r" b="b"/>
              <a:pathLst>
                <a:path w="2327910" h="2293620">
                  <a:moveTo>
                    <a:pt x="2327300" y="0"/>
                  </a:moveTo>
                  <a:lnTo>
                    <a:pt x="33675" y="2293624"/>
                  </a:lnTo>
                  <a:lnTo>
                    <a:pt x="0" y="2259949"/>
                  </a:lnTo>
                  <a:lnTo>
                    <a:pt x="2259949" y="0"/>
                  </a:lnTo>
                  <a:lnTo>
                    <a:pt x="2327300" y="0"/>
                  </a:lnTo>
                  <a:close/>
                </a:path>
              </a:pathLst>
            </a:custGeom>
            <a:solidFill>
              <a:srgbClr val="F7FA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7259318" y="9255663"/>
            <a:ext cx="1028700" cy="1031875"/>
          </a:xfrm>
          <a:custGeom>
            <a:avLst/>
            <a:gdLst/>
            <a:ahLst/>
            <a:cxnLst/>
            <a:rect l="l" t="t" r="r" b="b"/>
            <a:pathLst>
              <a:path w="1028700" h="1031875">
                <a:moveTo>
                  <a:pt x="1028682" y="1031335"/>
                </a:moveTo>
                <a:lnTo>
                  <a:pt x="997660" y="1031335"/>
                </a:lnTo>
                <a:lnTo>
                  <a:pt x="0" y="33675"/>
                </a:lnTo>
                <a:lnTo>
                  <a:pt x="33674" y="0"/>
                </a:lnTo>
                <a:lnTo>
                  <a:pt x="1028682" y="995007"/>
                </a:lnTo>
                <a:lnTo>
                  <a:pt x="1028682" y="1031335"/>
                </a:lnTo>
                <a:close/>
              </a:path>
            </a:pathLst>
          </a:custGeom>
          <a:solidFill>
            <a:srgbClr val="F7FAF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7589" y="243211"/>
            <a:ext cx="1362074" cy="7810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08623" y="7023561"/>
            <a:ext cx="3267074" cy="3263437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724399" y="343150"/>
            <a:ext cx="13119283" cy="559512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1354455">
              <a:lnSpc>
                <a:spcPct val="100600"/>
              </a:lnSpc>
              <a:spcBef>
                <a:spcPts val="65"/>
              </a:spcBef>
            </a:pPr>
            <a:r>
              <a:rPr lang="es-MX" sz="3850" spc="20" dirty="0">
                <a:solidFill>
                  <a:srgbClr val="FFFFFF"/>
                </a:solidFill>
              </a:rPr>
              <a:t>Métodos HTTP y su aplicación en </a:t>
            </a:r>
            <a:r>
              <a:rPr lang="es-MX" sz="3850" spc="20" dirty="0" err="1">
                <a:solidFill>
                  <a:srgbClr val="FFFFFF"/>
                </a:solidFill>
              </a:rPr>
              <a:t>APIs</a:t>
            </a:r>
            <a:endParaRPr lang="es-MX" sz="3850" dirty="0"/>
          </a:p>
        </p:txBody>
      </p:sp>
      <p:sp>
        <p:nvSpPr>
          <p:cNvPr id="15" name="object 15"/>
          <p:cNvSpPr txBox="1">
            <a:spLocks noGrp="1"/>
          </p:cNvSpPr>
          <p:nvPr>
            <p:ph type="body" idx="1"/>
          </p:nvPr>
        </p:nvSpPr>
        <p:spPr>
          <a:xfrm>
            <a:off x="514279" y="2090886"/>
            <a:ext cx="17087921" cy="71224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r>
              <a:rPr lang="es-MX" b="0" i="0" dirty="0">
                <a:effectLst/>
                <a:latin typeface="Söhne"/>
              </a:rPr>
              <a:t> </a:t>
            </a:r>
            <a:r>
              <a:rPr lang="es-MX" b="1" i="0" dirty="0">
                <a:effectLst/>
                <a:latin typeface="Söhne"/>
              </a:rPr>
              <a:t>GET</a:t>
            </a:r>
            <a:r>
              <a:rPr lang="es-MX" b="0" i="0" dirty="0">
                <a:effectLst/>
                <a:latin typeface="Söhne"/>
              </a:rPr>
              <a:t> </a:t>
            </a:r>
          </a:p>
          <a:p>
            <a:pPr algn="l"/>
            <a:r>
              <a:rPr lang="es-MX" b="0" i="0" dirty="0">
                <a:effectLst/>
                <a:latin typeface="Söhne"/>
              </a:rPr>
              <a:t>Uso: Solicitar datos de un recurso específico o una colección. Aplicación en </a:t>
            </a:r>
            <a:r>
              <a:rPr lang="es-MX" b="0" i="0" dirty="0" err="1">
                <a:effectLst/>
                <a:latin typeface="Söhne"/>
              </a:rPr>
              <a:t>APIs</a:t>
            </a:r>
            <a:r>
              <a:rPr lang="es-MX" b="0" i="0" dirty="0">
                <a:effectLst/>
                <a:latin typeface="Söhne"/>
              </a:rPr>
              <a:t>: Recuperar información, leer datos o consultar recursos sin alterar su estado.</a:t>
            </a:r>
          </a:p>
          <a:p>
            <a:pPr algn="l"/>
            <a:r>
              <a:rPr lang="es-MX" b="0" i="0" dirty="0">
                <a:effectLst/>
                <a:latin typeface="Söhne"/>
              </a:rPr>
              <a:t>POST</a:t>
            </a:r>
          </a:p>
          <a:p>
            <a:pPr algn="l"/>
            <a:r>
              <a:rPr lang="es-MX" b="0" i="0" dirty="0">
                <a:effectLst/>
                <a:latin typeface="Söhne"/>
              </a:rPr>
              <a:t>Uso: Enviar datos para crear un nuevo recurso.</a:t>
            </a:r>
          </a:p>
          <a:p>
            <a:pPr algn="l"/>
            <a:r>
              <a:rPr lang="es-MX" b="0" i="0" dirty="0">
                <a:effectLst/>
                <a:latin typeface="Söhne"/>
              </a:rPr>
              <a:t>Aplicación en </a:t>
            </a:r>
            <a:r>
              <a:rPr lang="es-MX" b="0" i="0" dirty="0" err="1">
                <a:effectLst/>
                <a:latin typeface="Söhne"/>
              </a:rPr>
              <a:t>APIs</a:t>
            </a:r>
            <a:r>
              <a:rPr lang="es-MX" b="0" i="0" dirty="0">
                <a:effectLst/>
                <a:latin typeface="Söhne"/>
              </a:rPr>
              <a:t>: Crear nuevos registros o recursos en una colección, enviar datos complejos al servidor.</a:t>
            </a:r>
          </a:p>
          <a:p>
            <a:pPr algn="l"/>
            <a:r>
              <a:rPr lang="es-MX" b="0" i="0" dirty="0">
                <a:effectLst/>
                <a:latin typeface="Söhne"/>
              </a:rPr>
              <a:t>PUT</a:t>
            </a:r>
          </a:p>
          <a:p>
            <a:pPr algn="l"/>
            <a:r>
              <a:rPr lang="es-MX" b="0" i="0" dirty="0">
                <a:effectLst/>
                <a:latin typeface="Söhne"/>
              </a:rPr>
              <a:t>Uso: Actualizar datos de un recurso existente o crear uno si no existe.</a:t>
            </a:r>
          </a:p>
          <a:p>
            <a:pPr algn="l"/>
            <a:r>
              <a:rPr lang="es-MX" b="0" i="0" dirty="0">
                <a:effectLst/>
                <a:latin typeface="Söhne"/>
              </a:rPr>
              <a:t>Aplicación en </a:t>
            </a:r>
            <a:r>
              <a:rPr lang="es-MX" b="0" i="0" dirty="0" err="1">
                <a:effectLst/>
                <a:latin typeface="Söhne"/>
              </a:rPr>
              <a:t>APIs</a:t>
            </a:r>
            <a:r>
              <a:rPr lang="es-MX" b="0" i="0" dirty="0">
                <a:effectLst/>
                <a:latin typeface="Söhne"/>
              </a:rPr>
              <a:t>: Modificar completamente un recurso o crearlo si no existe en una ubicación específica.</a:t>
            </a:r>
          </a:p>
          <a:p>
            <a:pPr algn="l"/>
            <a:endParaRPr lang="es-MX" b="0" i="0" dirty="0">
              <a:effectLst/>
              <a:latin typeface="Söhn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985260" cy="2298065"/>
            <a:chOff x="0" y="0"/>
            <a:chExt cx="3985260" cy="229806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328670" cy="2298065"/>
            </a:xfrm>
            <a:custGeom>
              <a:avLst/>
              <a:gdLst/>
              <a:ahLst/>
              <a:cxnLst/>
              <a:rect l="l" t="t" r="r" b="b"/>
              <a:pathLst>
                <a:path w="3328670" h="2298065">
                  <a:moveTo>
                    <a:pt x="3328402" y="0"/>
                  </a:moveTo>
                  <a:lnTo>
                    <a:pt x="1030600" y="2297802"/>
                  </a:lnTo>
                  <a:lnTo>
                    <a:pt x="0" y="1267202"/>
                  </a:lnTo>
                  <a:lnTo>
                    <a:pt x="0" y="0"/>
                  </a:lnTo>
                  <a:lnTo>
                    <a:pt x="3328402" y="0"/>
                  </a:lnTo>
                  <a:close/>
                </a:path>
              </a:pathLst>
            </a:custGeom>
            <a:solidFill>
              <a:srgbClr val="97B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57521" y="0"/>
              <a:ext cx="2327910" cy="2293620"/>
            </a:xfrm>
            <a:custGeom>
              <a:avLst/>
              <a:gdLst/>
              <a:ahLst/>
              <a:cxnLst/>
              <a:rect l="l" t="t" r="r" b="b"/>
              <a:pathLst>
                <a:path w="2327910" h="2293620">
                  <a:moveTo>
                    <a:pt x="2327300" y="0"/>
                  </a:moveTo>
                  <a:lnTo>
                    <a:pt x="33675" y="2293624"/>
                  </a:lnTo>
                  <a:lnTo>
                    <a:pt x="0" y="2259949"/>
                  </a:lnTo>
                  <a:lnTo>
                    <a:pt x="2259949" y="0"/>
                  </a:lnTo>
                  <a:lnTo>
                    <a:pt x="2327300" y="0"/>
                  </a:lnTo>
                  <a:close/>
                </a:path>
              </a:pathLst>
            </a:custGeom>
            <a:solidFill>
              <a:srgbClr val="F7FA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7259318" y="9255663"/>
            <a:ext cx="1028700" cy="1031875"/>
          </a:xfrm>
          <a:custGeom>
            <a:avLst/>
            <a:gdLst/>
            <a:ahLst/>
            <a:cxnLst/>
            <a:rect l="l" t="t" r="r" b="b"/>
            <a:pathLst>
              <a:path w="1028700" h="1031875">
                <a:moveTo>
                  <a:pt x="1028682" y="1031335"/>
                </a:moveTo>
                <a:lnTo>
                  <a:pt x="997660" y="1031335"/>
                </a:lnTo>
                <a:lnTo>
                  <a:pt x="0" y="33675"/>
                </a:lnTo>
                <a:lnTo>
                  <a:pt x="33674" y="0"/>
                </a:lnTo>
                <a:lnTo>
                  <a:pt x="1028682" y="995007"/>
                </a:lnTo>
                <a:lnTo>
                  <a:pt x="1028682" y="1031335"/>
                </a:lnTo>
                <a:close/>
              </a:path>
            </a:pathLst>
          </a:custGeom>
          <a:solidFill>
            <a:srgbClr val="F7FAF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7589" y="243211"/>
            <a:ext cx="1362074" cy="7810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08623" y="7023561"/>
            <a:ext cx="3267074" cy="3263437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724399" y="343150"/>
            <a:ext cx="13119283" cy="559512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1354455">
              <a:lnSpc>
                <a:spcPct val="100600"/>
              </a:lnSpc>
              <a:spcBef>
                <a:spcPts val="65"/>
              </a:spcBef>
            </a:pPr>
            <a:r>
              <a:rPr lang="es-MX" sz="3850" spc="20" dirty="0">
                <a:solidFill>
                  <a:srgbClr val="FFFFFF"/>
                </a:solidFill>
              </a:rPr>
              <a:t>Métodos HTTP y su aplicación en </a:t>
            </a:r>
            <a:r>
              <a:rPr lang="es-MX" sz="3850" spc="20" dirty="0" err="1">
                <a:solidFill>
                  <a:srgbClr val="FFFFFF"/>
                </a:solidFill>
              </a:rPr>
              <a:t>APIs</a:t>
            </a:r>
            <a:endParaRPr lang="es-MX" sz="3850" dirty="0"/>
          </a:p>
        </p:txBody>
      </p:sp>
      <p:sp>
        <p:nvSpPr>
          <p:cNvPr id="15" name="object 15"/>
          <p:cNvSpPr txBox="1">
            <a:spLocks noGrp="1"/>
          </p:cNvSpPr>
          <p:nvPr>
            <p:ph type="body" idx="1"/>
          </p:nvPr>
        </p:nvSpPr>
        <p:spPr>
          <a:xfrm>
            <a:off x="1209372" y="1466986"/>
            <a:ext cx="17087921" cy="83074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r>
              <a:rPr lang="es-MX" b="0" i="0" dirty="0">
                <a:effectLst/>
                <a:latin typeface="Söhne"/>
              </a:rPr>
              <a:t>PATCH</a:t>
            </a:r>
          </a:p>
          <a:p>
            <a:pPr algn="l"/>
            <a:r>
              <a:rPr lang="es-MX" b="0" i="0" dirty="0">
                <a:effectLst/>
                <a:latin typeface="Söhne"/>
              </a:rPr>
              <a:t>Uso: Actualizar parcialmente un recurso existente.</a:t>
            </a:r>
          </a:p>
          <a:p>
            <a:pPr algn="l"/>
            <a:r>
              <a:rPr lang="es-MX" b="0" i="0" dirty="0">
                <a:effectLst/>
                <a:latin typeface="Söhne"/>
              </a:rPr>
              <a:t>Aplicación en </a:t>
            </a:r>
            <a:r>
              <a:rPr lang="es-MX" b="0" i="0" dirty="0" err="1">
                <a:effectLst/>
                <a:latin typeface="Söhne"/>
              </a:rPr>
              <a:t>APIs</a:t>
            </a:r>
            <a:r>
              <a:rPr lang="es-MX" b="0" i="0" dirty="0">
                <a:effectLst/>
                <a:latin typeface="Söhne"/>
              </a:rPr>
              <a:t>: Realizar modificaciones parciales o incrementales en un recurso específico.</a:t>
            </a:r>
          </a:p>
          <a:p>
            <a:pPr algn="l"/>
            <a:endParaRPr lang="es-MX" dirty="0">
              <a:latin typeface="Söhne"/>
            </a:endParaRPr>
          </a:p>
          <a:p>
            <a:pPr algn="l"/>
            <a:r>
              <a:rPr lang="es-MX" dirty="0">
                <a:latin typeface="Söhne"/>
              </a:rPr>
              <a:t>DELETE</a:t>
            </a:r>
          </a:p>
          <a:p>
            <a:pPr algn="l"/>
            <a:r>
              <a:rPr lang="es-MX" dirty="0">
                <a:latin typeface="Söhne"/>
              </a:rPr>
              <a:t>Uso: Eliminar un recurso específico.</a:t>
            </a:r>
          </a:p>
          <a:p>
            <a:pPr algn="l"/>
            <a:r>
              <a:rPr lang="es-MX" dirty="0">
                <a:latin typeface="Söhne"/>
              </a:rPr>
              <a:t>Aplicación en </a:t>
            </a:r>
            <a:r>
              <a:rPr lang="es-MX" dirty="0" err="1">
                <a:latin typeface="Söhne"/>
              </a:rPr>
              <a:t>APIs</a:t>
            </a:r>
            <a:r>
              <a:rPr lang="es-MX" dirty="0">
                <a:latin typeface="Söhne"/>
              </a:rPr>
              <a:t>: Eliminar un recurso identificado por una URL.</a:t>
            </a:r>
          </a:p>
          <a:p>
            <a:pPr algn="l"/>
            <a:endParaRPr lang="es-MX" dirty="0">
              <a:latin typeface="Söhne"/>
            </a:endParaRPr>
          </a:p>
          <a:p>
            <a:pPr algn="l"/>
            <a:r>
              <a:rPr lang="es-MX" dirty="0">
                <a:latin typeface="Söhne"/>
              </a:rPr>
              <a:t>OPTIONS</a:t>
            </a:r>
          </a:p>
          <a:p>
            <a:pPr algn="l"/>
            <a:r>
              <a:rPr lang="es-MX" dirty="0">
                <a:latin typeface="Söhne"/>
              </a:rPr>
              <a:t>Uso: Obtener información sobre los métodos HTTP permitidos por un recurso.</a:t>
            </a:r>
          </a:p>
          <a:p>
            <a:pPr algn="l"/>
            <a:r>
              <a:rPr lang="es-MX" dirty="0">
                <a:latin typeface="Söhne"/>
              </a:rPr>
              <a:t>Aplicación en </a:t>
            </a:r>
            <a:r>
              <a:rPr lang="es-MX" dirty="0" err="1">
                <a:latin typeface="Söhne"/>
              </a:rPr>
              <a:t>APIs</a:t>
            </a:r>
            <a:r>
              <a:rPr lang="es-MX" dirty="0">
                <a:latin typeface="Söhne"/>
              </a:rPr>
              <a:t>: Ayudar en la configuración CORS (Cross-</a:t>
            </a:r>
            <a:r>
              <a:rPr lang="es-MX" dirty="0" err="1">
                <a:latin typeface="Söhne"/>
              </a:rPr>
              <a:t>Origin</a:t>
            </a:r>
            <a:r>
              <a:rPr lang="es-MX" dirty="0">
                <a:latin typeface="Söhne"/>
              </a:rPr>
              <a:t> </a:t>
            </a:r>
            <a:r>
              <a:rPr lang="es-MX" dirty="0" err="1">
                <a:latin typeface="Söhne"/>
              </a:rPr>
              <a:t>Resource</a:t>
            </a:r>
            <a:r>
              <a:rPr lang="es-MX" dirty="0">
                <a:latin typeface="Söhne"/>
              </a:rPr>
              <a:t> </a:t>
            </a:r>
            <a:r>
              <a:rPr lang="es-MX" dirty="0" err="1">
                <a:latin typeface="Söhne"/>
              </a:rPr>
              <a:t>Sharing</a:t>
            </a:r>
            <a:r>
              <a:rPr lang="es-MX" dirty="0">
                <a:latin typeface="Söhne"/>
              </a:rPr>
              <a:t>) y proporcionar detalles sobre los métodos permitidos en un recurso</a:t>
            </a:r>
          </a:p>
          <a:p>
            <a:pPr algn="l"/>
            <a:endParaRPr lang="es-MX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878933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985260" cy="2298065"/>
            <a:chOff x="0" y="0"/>
            <a:chExt cx="3985260" cy="229806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328670" cy="2298065"/>
            </a:xfrm>
            <a:custGeom>
              <a:avLst/>
              <a:gdLst/>
              <a:ahLst/>
              <a:cxnLst/>
              <a:rect l="l" t="t" r="r" b="b"/>
              <a:pathLst>
                <a:path w="3328670" h="2298065">
                  <a:moveTo>
                    <a:pt x="3328402" y="0"/>
                  </a:moveTo>
                  <a:lnTo>
                    <a:pt x="1030600" y="2297802"/>
                  </a:lnTo>
                  <a:lnTo>
                    <a:pt x="0" y="1267202"/>
                  </a:lnTo>
                  <a:lnTo>
                    <a:pt x="0" y="0"/>
                  </a:lnTo>
                  <a:lnTo>
                    <a:pt x="3328402" y="0"/>
                  </a:lnTo>
                  <a:close/>
                </a:path>
              </a:pathLst>
            </a:custGeom>
            <a:solidFill>
              <a:srgbClr val="97B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57521" y="0"/>
              <a:ext cx="2327910" cy="2293620"/>
            </a:xfrm>
            <a:custGeom>
              <a:avLst/>
              <a:gdLst/>
              <a:ahLst/>
              <a:cxnLst/>
              <a:rect l="l" t="t" r="r" b="b"/>
              <a:pathLst>
                <a:path w="2327910" h="2293620">
                  <a:moveTo>
                    <a:pt x="2327300" y="0"/>
                  </a:moveTo>
                  <a:lnTo>
                    <a:pt x="33675" y="2293624"/>
                  </a:lnTo>
                  <a:lnTo>
                    <a:pt x="0" y="2259949"/>
                  </a:lnTo>
                  <a:lnTo>
                    <a:pt x="2259949" y="0"/>
                  </a:lnTo>
                  <a:lnTo>
                    <a:pt x="2327300" y="0"/>
                  </a:lnTo>
                  <a:close/>
                </a:path>
              </a:pathLst>
            </a:custGeom>
            <a:solidFill>
              <a:srgbClr val="F7FA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7259318" y="9255663"/>
            <a:ext cx="1028700" cy="1031875"/>
          </a:xfrm>
          <a:custGeom>
            <a:avLst/>
            <a:gdLst/>
            <a:ahLst/>
            <a:cxnLst/>
            <a:rect l="l" t="t" r="r" b="b"/>
            <a:pathLst>
              <a:path w="1028700" h="1031875">
                <a:moveTo>
                  <a:pt x="1028682" y="1031335"/>
                </a:moveTo>
                <a:lnTo>
                  <a:pt x="997660" y="1031335"/>
                </a:lnTo>
                <a:lnTo>
                  <a:pt x="0" y="33675"/>
                </a:lnTo>
                <a:lnTo>
                  <a:pt x="33674" y="0"/>
                </a:lnTo>
                <a:lnTo>
                  <a:pt x="1028682" y="995007"/>
                </a:lnTo>
                <a:lnTo>
                  <a:pt x="1028682" y="1031335"/>
                </a:lnTo>
                <a:close/>
              </a:path>
            </a:pathLst>
          </a:custGeom>
          <a:solidFill>
            <a:srgbClr val="F7FAF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7589" y="243211"/>
            <a:ext cx="1362074" cy="7810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08623" y="7023561"/>
            <a:ext cx="3267074" cy="3263437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724399" y="343150"/>
            <a:ext cx="13119283" cy="559512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1354455">
              <a:lnSpc>
                <a:spcPct val="100600"/>
              </a:lnSpc>
              <a:spcBef>
                <a:spcPts val="65"/>
              </a:spcBef>
            </a:pPr>
            <a:r>
              <a:rPr lang="es-MX" sz="3850" spc="20" dirty="0">
                <a:solidFill>
                  <a:srgbClr val="FFFFFF"/>
                </a:solidFill>
              </a:rPr>
              <a:t>Métodos HTTP y su aplicación en </a:t>
            </a:r>
            <a:r>
              <a:rPr lang="es-MX" sz="3850" spc="20" dirty="0" err="1">
                <a:solidFill>
                  <a:srgbClr val="FFFFFF"/>
                </a:solidFill>
              </a:rPr>
              <a:t>APIs</a:t>
            </a:r>
            <a:endParaRPr lang="es-MX" sz="3850" dirty="0"/>
          </a:p>
        </p:txBody>
      </p:sp>
      <p:sp>
        <p:nvSpPr>
          <p:cNvPr id="15" name="object 15"/>
          <p:cNvSpPr txBox="1">
            <a:spLocks noGrp="1"/>
          </p:cNvSpPr>
          <p:nvPr>
            <p:ph type="body" idx="1"/>
          </p:nvPr>
        </p:nvSpPr>
        <p:spPr>
          <a:xfrm>
            <a:off x="1209372" y="1466986"/>
            <a:ext cx="17087921" cy="71224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r>
              <a:rPr lang="es-MX" dirty="0">
                <a:latin typeface="Söhne"/>
              </a:rPr>
              <a:t>HEAD</a:t>
            </a:r>
          </a:p>
          <a:p>
            <a:pPr algn="l"/>
            <a:r>
              <a:rPr lang="es-MX" dirty="0">
                <a:latin typeface="Söhne"/>
              </a:rPr>
              <a:t>Uso: Solicitar solo los encabezados de respuesta de un recurso sin recuperar su contenido completo.</a:t>
            </a:r>
          </a:p>
          <a:p>
            <a:pPr algn="l"/>
            <a:r>
              <a:rPr lang="es-MX" dirty="0">
                <a:latin typeface="Söhne"/>
              </a:rPr>
              <a:t>Aplicación en </a:t>
            </a:r>
            <a:r>
              <a:rPr lang="es-MX" dirty="0" err="1">
                <a:latin typeface="Söhne"/>
              </a:rPr>
              <a:t>APIs</a:t>
            </a:r>
            <a:r>
              <a:rPr lang="es-MX" dirty="0">
                <a:latin typeface="Söhne"/>
              </a:rPr>
              <a:t>: Obtener información sobre un recurso sin recuperar todo su contenido.</a:t>
            </a:r>
          </a:p>
          <a:p>
            <a:pPr algn="l"/>
            <a:endParaRPr lang="es-MX" dirty="0">
              <a:latin typeface="Söhne"/>
            </a:endParaRPr>
          </a:p>
          <a:p>
            <a:pPr algn="l"/>
            <a:r>
              <a:rPr lang="es-MX" dirty="0">
                <a:latin typeface="Söhne"/>
              </a:rPr>
              <a:t>TRACE</a:t>
            </a:r>
          </a:p>
          <a:p>
            <a:pPr algn="l"/>
            <a:r>
              <a:rPr lang="es-MX" dirty="0">
                <a:latin typeface="Söhne"/>
              </a:rPr>
              <a:t>Uso: Efectúa una llamada de bucle de retroalimentación al servidor, que devuelve lo que ha recibido, lo que puede ser útil para depuración.</a:t>
            </a:r>
          </a:p>
          <a:p>
            <a:pPr algn="l"/>
            <a:r>
              <a:rPr lang="es-MX" dirty="0">
                <a:latin typeface="Söhne"/>
              </a:rPr>
              <a:t>Aplicación en </a:t>
            </a:r>
            <a:r>
              <a:rPr lang="es-MX" dirty="0" err="1">
                <a:latin typeface="Söhne"/>
              </a:rPr>
              <a:t>APIs</a:t>
            </a:r>
            <a:r>
              <a:rPr lang="es-MX" dirty="0">
                <a:latin typeface="Söhne"/>
              </a:rPr>
              <a:t>: No muy común en la mayoría de las implementaciones de API debido a preocupaciones de seguridad.</a:t>
            </a:r>
          </a:p>
          <a:p>
            <a:pPr algn="l"/>
            <a:endParaRPr lang="es-MX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558510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2551</TotalTime>
  <Words>1412</Words>
  <Application>Microsoft Office PowerPoint</Application>
  <PresentationFormat>Personalizado</PresentationFormat>
  <Paragraphs>124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Calibri</vt:lpstr>
      <vt:lpstr>Söhne</vt:lpstr>
      <vt:lpstr>Verdana</vt:lpstr>
      <vt:lpstr>Office Theme</vt:lpstr>
      <vt:lpstr>Apis</vt:lpstr>
      <vt:lpstr>¿Qué es una API?</vt:lpstr>
      <vt:lpstr>Importancia de las APIs en el desarrollo de software</vt:lpstr>
      <vt:lpstr>Tipos de APIs (RESTful, SOAP, GraphQL).</vt:lpstr>
      <vt:lpstr>Tipos de APIs (RESTful, SOAP, GraphQL).</vt:lpstr>
      <vt:lpstr>Tipos de APIs (RESTful, SOAP, GraphQL).</vt:lpstr>
      <vt:lpstr>Métodos HTTP y su aplicación en APIs</vt:lpstr>
      <vt:lpstr>Métodos HTTP y su aplicación en APIs</vt:lpstr>
      <vt:lpstr>Métodos HTTP y su aplicación en APIs</vt:lpstr>
      <vt:lpstr>Métodos HTTP y su aplicación en APIs</vt:lpstr>
      <vt:lpstr>Casos reales de empresas que utilizan APIs para mejorar sus servicios. </vt:lpstr>
      <vt:lpstr>Casos reales de empresas que utilizan APIs para mejorar sus servicios. </vt:lpstr>
      <vt:lpstr>Casos reales de empresas que utilizan APIs para mejorar sus servicios. </vt:lpstr>
      <vt:lpstr>Autenticación </vt:lpstr>
      <vt:lpstr>Protección Contra Ataques Comunes </vt:lpstr>
      <vt:lpstr>Protección Contra Ataques Comunes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CSP planes enterprise (SOC)</dc:title>
  <dc:creator>Rita Ametller</dc:creator>
  <cp:keywords>DAFciX8bRfg,BADyZ5JsBsQ</cp:keywords>
  <cp:lastModifiedBy>Yoel Cerdas Villalobos</cp:lastModifiedBy>
  <cp:revision>18</cp:revision>
  <dcterms:created xsi:type="dcterms:W3CDTF">2023-03-09T19:09:06Z</dcterms:created>
  <dcterms:modified xsi:type="dcterms:W3CDTF">2023-12-07T13:56:26Z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2023-03-09T00:00:00Z</vt:filetime>
  </property>
  <property fmtid="{D5CDD505-2E9C-101B-9397-08002B2CF9AE}" pid="3" name="Creator">
    <vt:lpwstr>Canva</vt:lpwstr>
  </property>
  <property fmtid="{D5CDD505-2E9C-101B-9397-08002B2CF9AE}" pid="4" name="LastSaved">
    <vt:filetime>2023-03-09T00:00:00Z</vt:filetime>
  </property>
</Properties>
</file>