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42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620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28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10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5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7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3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183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56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22C2-5EEB-40D4-9DD7-179013C385D3}" type="datetimeFigureOut">
              <a:rPr lang="es-PE" smtClean="0"/>
              <a:t>29/07/2015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FCC6-65FD-47DD-831D-7F19CA8231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6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0" y="836712"/>
            <a:ext cx="760570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400800" cy="3240360"/>
          </a:xfrm>
        </p:spPr>
        <p:txBody>
          <a:bodyPr>
            <a:normAutofit fontScale="92500" lnSpcReduction="20000"/>
          </a:bodyPr>
          <a:lstStyle/>
          <a:p>
            <a:r>
              <a:rPr lang="es-PE" sz="4000" b="1" dirty="0">
                <a:solidFill>
                  <a:srgbClr val="FF0000"/>
                </a:solidFill>
              </a:rPr>
              <a:t>DESARROLLO DE LA APLICACIÓN DE UN JUEGO MOVIL</a:t>
            </a:r>
            <a:endParaRPr lang="es-PE" sz="4000" dirty="0">
              <a:solidFill>
                <a:srgbClr val="FF0000"/>
              </a:solidFill>
            </a:endParaRPr>
          </a:p>
          <a:p>
            <a:r>
              <a:rPr lang="es-PE" sz="4000" b="1" dirty="0">
                <a:solidFill>
                  <a:srgbClr val="FF0000"/>
                </a:solidFill>
              </a:rPr>
              <a:t>Ruiz </a:t>
            </a:r>
            <a:r>
              <a:rPr lang="es-PE" sz="4000" b="1" dirty="0" err="1">
                <a:solidFill>
                  <a:srgbClr val="FF0000"/>
                </a:solidFill>
              </a:rPr>
              <a:t>Taipe</a:t>
            </a:r>
            <a:r>
              <a:rPr lang="es-PE" sz="4000" b="1" dirty="0">
                <a:solidFill>
                  <a:srgbClr val="FF0000"/>
                </a:solidFill>
              </a:rPr>
              <a:t> Joel César</a:t>
            </a:r>
            <a:endParaRPr lang="es-PE" sz="4000" dirty="0">
              <a:solidFill>
                <a:srgbClr val="FF0000"/>
              </a:solidFill>
            </a:endParaRPr>
          </a:p>
          <a:p>
            <a:r>
              <a:rPr lang="es-PE" sz="4000" b="1" dirty="0">
                <a:solidFill>
                  <a:srgbClr val="FF0000"/>
                </a:solidFill>
              </a:rPr>
              <a:t>UNAJMA. Universidad nacional José María Arguedas</a:t>
            </a:r>
            <a:endParaRPr lang="es-PE" sz="4000" dirty="0">
              <a:solidFill>
                <a:srgbClr val="FF0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44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112568"/>
          </a:xfrm>
        </p:spPr>
        <p:txBody>
          <a:bodyPr>
            <a:noAutofit/>
          </a:bodyPr>
          <a:lstStyle/>
          <a:p>
            <a:pPr algn="just"/>
            <a:r>
              <a:rPr lang="es-PE" sz="4800" b="1" dirty="0" smtClean="0"/>
              <a:t>el nombre del juego es: ZOMBI, este consta de que aparecen zombis en la pantalla y el usuario cuando juega  lo único que tiene que hacer  es matar a los zombis que aparecen en el juego. 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377468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4 Rectángulo"/>
          <p:cNvSpPr/>
          <p:nvPr/>
        </p:nvSpPr>
        <p:spPr>
          <a:xfrm>
            <a:off x="251520" y="610136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>
                <a:solidFill>
                  <a:srgbClr val="002060"/>
                </a:solidFill>
              </a:rPr>
              <a:t>La interfaz es el que produce la interacción entre el usuario y el sistema, por tal motivo, se pretende diseñar una interfaz amigable e intuitiva para el buen uso del sistema. En la interfaz se podrá visualizar, así como los más  destacados, clasificados en grupos y de una forma muy dinámica como podrá verse  el menú principal del juego.</a:t>
            </a:r>
          </a:p>
        </p:txBody>
      </p:sp>
    </p:spTree>
    <p:extLst>
      <p:ext uri="{BB962C8B-B14F-4D97-AF65-F5344CB8AC3E}">
        <p14:creationId xmlns:p14="http://schemas.microsoft.com/office/powerpoint/2010/main" val="394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4 CuadroTexto"/>
          <p:cNvSpPr txBox="1"/>
          <p:nvPr/>
        </p:nvSpPr>
        <p:spPr>
          <a:xfrm>
            <a:off x="899592" y="404664"/>
            <a:ext cx="712879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FF0000"/>
                </a:solidFill>
              </a:rPr>
              <a:t>CONCLUCIONES</a:t>
            </a:r>
          </a:p>
          <a:p>
            <a:endParaRPr lang="es-PE" sz="2400" b="1" dirty="0" smtClean="0">
              <a:solidFill>
                <a:srgbClr val="FF0000"/>
              </a:solidFill>
            </a:endParaRPr>
          </a:p>
          <a:p>
            <a:endParaRPr lang="es-PE" sz="2800" b="1" dirty="0">
              <a:solidFill>
                <a:srgbClr val="FF0000"/>
              </a:solidFill>
            </a:endParaRPr>
          </a:p>
          <a:p>
            <a:r>
              <a:rPr lang="es-ES" sz="2800" b="1" dirty="0">
                <a:solidFill>
                  <a:srgbClr val="FF0000"/>
                </a:solidFill>
              </a:rPr>
              <a:t>Este trabajo me enseño que el mundo de programación no es cosa de otro mundo como yo lo imaginaba, sino es más sencillo por ahora en la actualidad todas las </a:t>
            </a:r>
            <a:r>
              <a:rPr lang="es-ES" sz="2800" b="1" dirty="0" err="1">
                <a:solidFill>
                  <a:srgbClr val="FF0000"/>
                </a:solidFill>
              </a:rPr>
              <a:t>ides</a:t>
            </a:r>
            <a:r>
              <a:rPr lang="es-ES" sz="2800" b="1" dirty="0">
                <a:solidFill>
                  <a:srgbClr val="FF0000"/>
                </a:solidFill>
              </a:rPr>
              <a:t> de los leguajes de programación ya vienen incluidas con todos los métodos implementados y cuando una persona programa utiliza ya los métodos existentes. Esta experiencia que vi en programar este juego aprendí mucho lo que es programar.</a:t>
            </a:r>
            <a:endParaRPr lang="es-PE" sz="2800" b="1" dirty="0">
              <a:solidFill>
                <a:srgbClr val="FF0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701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195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el nombre del juego es: ZOMBI, este consta de que aparecen zombis en la pantalla y el usuario cuando juega  lo único que tiene que hacer  es matar a los zombis que aparecen en el juego.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2015-07-30T04:21:52Z</dcterms:created>
  <dcterms:modified xsi:type="dcterms:W3CDTF">2015-07-30T04:40:22Z</dcterms:modified>
</cp:coreProperties>
</file>