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00"/>
    <a:srgbClr val="0078D4"/>
    <a:srgbClr val="0F7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595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B041-19BD-9C77-B9C3-AAA6B7AE0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5059E-B7FA-C3CA-6104-839ACEDD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F2CD-A6EB-E94E-82E4-26DA4429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E373-7B2D-64EB-EFF6-76CADC66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E399-D235-9526-78F0-AFB2729B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676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194D-4551-3712-254E-1B23A926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9BF2A-1A21-7099-6013-DFFB6A89C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BC5B-3D92-483B-A5FB-E26BE1DD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BEA59-9DA0-CE5F-416E-7DC153DD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1AD0F-DACE-D324-D5C5-BD9E8B23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075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F908D-766B-467D-A9E8-6FBF761FC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0D86E-05E9-060A-3027-1CC21B215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EE24A-A155-BAC5-3A36-A3FD88CB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464C-1256-814B-57C3-60EEBEBF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C44B2-9CDD-45F5-0C53-644A0578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333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C36E-1785-85E5-B693-B36536F0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18F1-C73B-D342-AFD1-089727B7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E554B-E5A3-D8AB-2493-D26615A7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C9FE-8E49-5421-3B17-ACE3FD2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51BE8-B454-E7B8-F9AD-B44C352F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768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22C1-8575-2B8E-163F-7A0E3D6B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49C60-B4E3-B2A5-1654-288A4915F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8B15A-D8FF-A913-578B-E88691EF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12FA7-8DF1-9795-DE20-DFF705DF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70E84-F8C9-7620-7928-75137112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707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FAF6-39F4-7BA9-8C6A-641C463B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BABF1-7563-E37D-73DF-08CFB8B13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6B5FB-E14C-ECD5-AC3E-6FD5079FF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B5D6E-D321-BB8D-3890-9B8D8A9F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B0B8F-9276-27E3-76E6-7053CF2C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34515-4C9B-B5F4-2A54-63DB1655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310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E59E-56B1-1AC6-9A0D-C9424A99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9A971-DF2A-E19E-F8FA-8D127128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63E97-F9F1-AC49-F5E2-405DB1DE8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04ADB-EBED-CCE9-5971-178826437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BF843-48CA-DE84-7B95-0B0258708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CBB3B-E0EB-6C53-5AB1-AC9710B0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04/08/2025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05A13-2A85-4D53-CD4E-04C26694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53F53-1E86-778B-EE74-FC613088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53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BD80-3342-C05A-8638-3D64D59B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6C488-9FBE-F40E-BEE8-D7AF825E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04/08/2025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C26F2-4B67-9D87-5BE4-5B5DDB96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8BB42-3FC9-F64D-7649-DD2AB839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923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19B52-C24E-80D0-C559-1035B239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04/08/2025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A6CAA-5FE9-B94B-8D54-1DA287AA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D1EAE-FE7A-1129-ED84-9981E48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670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82CD-BE88-0F66-738D-3E74D269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E0D1-A338-F4D0-52AF-E23BC35B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F0D46-5634-D55D-3526-8B50EFFA4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5F233-5B3D-FDCB-347A-B66B26D3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C00F2-3ED7-5DC4-2CA8-0A3608FF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31876-9453-1B0A-2C51-110E2514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79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F1CE-596B-9186-F528-3D7F9D6A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5DF23-DF5A-BD97-5288-543C3C580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DA29-8A0B-558A-7D0E-1D3F38988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D61EA-3D26-9F5F-2F11-98B34021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04/08/2025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E5100-FBF9-B8C0-D0CD-C216C71F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CC5D4-A73F-8BF1-85C8-479A69D3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308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3B12A-D458-EB90-5156-CE8C53BF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0BFF5-6359-D0FE-CA5F-FD68497F6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152BB-986E-78A7-2EAE-E49829E63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36679-2C71-4A37-9900-8E9E71191CDA}" type="datetimeFigureOut">
              <a:rPr lang="LID4096" smtClean="0"/>
              <a:t>04/08/2025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3D71-E8C6-5310-8EE4-E842967D0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494F-799A-9325-B710-946FE457E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008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01A15920-0EEA-D061-E925-8B56C1F96DCA}"/>
              </a:ext>
            </a:extLst>
          </p:cNvPr>
          <p:cNvSpPr/>
          <p:nvPr/>
        </p:nvSpPr>
        <p:spPr>
          <a:xfrm>
            <a:off x="160020" y="53340"/>
            <a:ext cx="11902440" cy="664464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4486CD3-04B4-24F6-0891-575C30E98F10}"/>
              </a:ext>
            </a:extLst>
          </p:cNvPr>
          <p:cNvGrpSpPr/>
          <p:nvPr/>
        </p:nvGrpSpPr>
        <p:grpSpPr>
          <a:xfrm>
            <a:off x="480367" y="1033298"/>
            <a:ext cx="2377440" cy="1889783"/>
            <a:chOff x="816727" y="763333"/>
            <a:chExt cx="2377440" cy="1889783"/>
          </a:xfrm>
        </p:grpSpPr>
        <p:sp>
          <p:nvSpPr>
            <p:cNvPr id="4" name="Rounded Rectangle 178">
              <a:extLst>
                <a:ext uri="{FF2B5EF4-FFF2-40B4-BE49-F238E27FC236}">
                  <a16:creationId xmlns:a16="http://schemas.microsoft.com/office/drawing/2014/main" id="{ADF94A1A-1EA6-122E-E33C-4CEADA56629F}"/>
                </a:ext>
              </a:extLst>
            </p:cNvPr>
            <p:cNvSpPr/>
            <p:nvPr/>
          </p:nvSpPr>
          <p:spPr bwMode="auto">
            <a:xfrm>
              <a:off x="8167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ED0A4A-60D9-B659-1BDC-92AA80D6C431}"/>
                </a:ext>
              </a:extLst>
            </p:cNvPr>
            <p:cNvSpPr txBox="1"/>
            <p:nvPr/>
          </p:nvSpPr>
          <p:spPr>
            <a:xfrm>
              <a:off x="8167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Helpdesk </a:t>
              </a:r>
              <a:r>
                <a:rPr lang="en-US" sz="1600" b="1" dirty="0"/>
                <a:t>UI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E4ED82-38B4-FC59-D994-FFFDEADCFC8B}"/>
                </a:ext>
              </a:extLst>
            </p:cNvPr>
            <p:cNvCxnSpPr>
              <a:cxnSpLocks/>
            </p:cNvCxnSpPr>
            <p:nvPr/>
          </p:nvCxnSpPr>
          <p:spPr>
            <a:xfrm>
              <a:off x="816727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05BB52-61A2-5423-C3E8-A804E499D417}"/>
              </a:ext>
            </a:extLst>
          </p:cNvPr>
          <p:cNvGrpSpPr/>
          <p:nvPr/>
        </p:nvGrpSpPr>
        <p:grpSpPr>
          <a:xfrm>
            <a:off x="3431642" y="1033298"/>
            <a:ext cx="2377440" cy="1889783"/>
            <a:chOff x="3636127" y="763333"/>
            <a:chExt cx="2377440" cy="1889783"/>
          </a:xfrm>
        </p:grpSpPr>
        <p:sp>
          <p:nvSpPr>
            <p:cNvPr id="11" name="Rounded Rectangle 178">
              <a:extLst>
                <a:ext uri="{FF2B5EF4-FFF2-40B4-BE49-F238E27FC236}">
                  <a16:creationId xmlns:a16="http://schemas.microsoft.com/office/drawing/2014/main" id="{6B382BC0-4498-D68C-27B6-55B92ADBB383}"/>
                </a:ext>
              </a:extLst>
            </p:cNvPr>
            <p:cNvSpPr/>
            <p:nvPr/>
          </p:nvSpPr>
          <p:spPr bwMode="auto">
            <a:xfrm>
              <a:off x="36361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F7F8AC-8420-885E-3C71-3FC692FC72EE}"/>
                </a:ext>
              </a:extLst>
            </p:cNvPr>
            <p:cNvSpPr txBox="1"/>
            <p:nvPr/>
          </p:nvSpPr>
          <p:spPr>
            <a:xfrm>
              <a:off x="36361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Verifier</a:t>
              </a:r>
              <a:r>
                <a:rPr lang="en-US" sz="1600" dirty="0"/>
                <a:t> endpoint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CD0DC1-B15E-FD1A-8793-712FA8E41DE9}"/>
                </a:ext>
              </a:extLst>
            </p:cNvPr>
            <p:cNvCxnSpPr>
              <a:cxnSpLocks/>
            </p:cNvCxnSpPr>
            <p:nvPr/>
          </p:nvCxnSpPr>
          <p:spPr>
            <a:xfrm>
              <a:off x="3636127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88BE9E-D3DB-8B88-9F4C-65CD6B64DA4A}"/>
              </a:ext>
            </a:extLst>
          </p:cNvPr>
          <p:cNvGrpSpPr/>
          <p:nvPr/>
        </p:nvGrpSpPr>
        <p:grpSpPr>
          <a:xfrm>
            <a:off x="6382917" y="1033298"/>
            <a:ext cx="2377440" cy="1889783"/>
            <a:chOff x="6379327" y="763333"/>
            <a:chExt cx="2377440" cy="1889783"/>
          </a:xfrm>
        </p:grpSpPr>
        <p:sp>
          <p:nvSpPr>
            <p:cNvPr id="14" name="Rounded Rectangle 178">
              <a:extLst>
                <a:ext uri="{FF2B5EF4-FFF2-40B4-BE49-F238E27FC236}">
                  <a16:creationId xmlns:a16="http://schemas.microsoft.com/office/drawing/2014/main" id="{ACD5032A-D995-E7E9-35D4-9CBD6A09E05B}"/>
                </a:ext>
              </a:extLst>
            </p:cNvPr>
            <p:cNvSpPr/>
            <p:nvPr/>
          </p:nvSpPr>
          <p:spPr bwMode="auto">
            <a:xfrm>
              <a:off x="63793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0FCEBF-2412-F212-3377-48997C76107A}"/>
                </a:ext>
              </a:extLst>
            </p:cNvPr>
            <p:cNvSpPr txBox="1"/>
            <p:nvPr/>
          </p:nvSpPr>
          <p:spPr>
            <a:xfrm>
              <a:off x="63793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Status</a:t>
              </a:r>
              <a:r>
                <a:rPr lang="en-US" sz="1600" dirty="0"/>
                <a:t> endpoint</a:t>
              </a:r>
              <a:endParaRPr lang="en-US" sz="1600" b="1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C05E04-446D-6CCD-2FF6-2E724BCFBBC7}"/>
                </a:ext>
              </a:extLst>
            </p:cNvPr>
            <p:cNvCxnSpPr>
              <a:cxnSpLocks/>
            </p:cNvCxnSpPr>
            <p:nvPr/>
          </p:nvCxnSpPr>
          <p:spPr>
            <a:xfrm>
              <a:off x="6379327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93B33-3A25-5CFB-A0D4-9684A4C62BB0}"/>
              </a:ext>
            </a:extLst>
          </p:cNvPr>
          <p:cNvGrpSpPr/>
          <p:nvPr/>
        </p:nvGrpSpPr>
        <p:grpSpPr>
          <a:xfrm>
            <a:off x="9334193" y="1033298"/>
            <a:ext cx="2377440" cy="1889783"/>
            <a:chOff x="9334193" y="763333"/>
            <a:chExt cx="2377440" cy="1889783"/>
          </a:xfrm>
        </p:grpSpPr>
        <p:sp>
          <p:nvSpPr>
            <p:cNvPr id="17" name="Rounded Rectangle 178">
              <a:extLst>
                <a:ext uri="{FF2B5EF4-FFF2-40B4-BE49-F238E27FC236}">
                  <a16:creationId xmlns:a16="http://schemas.microsoft.com/office/drawing/2014/main" id="{64E3D3E6-7B70-E9F9-03BF-2D889A12BC65}"/>
                </a:ext>
              </a:extLst>
            </p:cNvPr>
            <p:cNvSpPr/>
            <p:nvPr/>
          </p:nvSpPr>
          <p:spPr bwMode="auto">
            <a:xfrm>
              <a:off x="9334193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D18107-BFDA-3196-70BF-FA7F03DA8FEA}"/>
                </a:ext>
              </a:extLst>
            </p:cNvPr>
            <p:cNvSpPr txBox="1"/>
            <p:nvPr/>
          </p:nvSpPr>
          <p:spPr>
            <a:xfrm>
              <a:off x="9334193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Callback</a:t>
              </a:r>
              <a:r>
                <a:rPr lang="en-US" sz="1600" dirty="0"/>
                <a:t> endpoint</a:t>
              </a:r>
              <a:endParaRPr lang="en-US" sz="16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2B57B3-4652-C014-EA53-D72F9F91A079}"/>
                </a:ext>
              </a:extLst>
            </p:cNvPr>
            <p:cNvCxnSpPr>
              <a:cxnSpLocks/>
            </p:cNvCxnSpPr>
            <p:nvPr/>
          </p:nvCxnSpPr>
          <p:spPr>
            <a:xfrm>
              <a:off x="9334193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178">
            <a:extLst>
              <a:ext uri="{FF2B5EF4-FFF2-40B4-BE49-F238E27FC236}">
                <a16:creationId xmlns:a16="http://schemas.microsoft.com/office/drawing/2014/main" id="{EA849121-2CCA-3426-DF13-B34DBC7EA7CD}"/>
              </a:ext>
            </a:extLst>
          </p:cNvPr>
          <p:cNvSpPr/>
          <p:nvPr/>
        </p:nvSpPr>
        <p:spPr bwMode="auto">
          <a:xfrm>
            <a:off x="480367" y="5502365"/>
            <a:ext cx="11247120" cy="6410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E3B2EE-ECF2-9EE1-7403-F514EFF8A647}"/>
              </a:ext>
            </a:extLst>
          </p:cNvPr>
          <p:cNvCxnSpPr>
            <a:cxnSpLocks/>
          </p:cNvCxnSpPr>
          <p:nvPr/>
        </p:nvCxnSpPr>
        <p:spPr>
          <a:xfrm>
            <a:off x="467360" y="6172321"/>
            <a:ext cx="11244273" cy="0"/>
          </a:xfrm>
          <a:prstGeom prst="line">
            <a:avLst/>
          </a:prstGeom>
          <a:ln w="57150">
            <a:solidFill>
              <a:srgbClr val="0078D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Lightning bolt with solid fill">
            <a:extLst>
              <a:ext uri="{FF2B5EF4-FFF2-40B4-BE49-F238E27FC236}">
                <a16:creationId xmlns:a16="http://schemas.microsoft.com/office/drawing/2014/main" id="{D800BA88-76CE-0877-FF94-2230FC174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127276" y="5623301"/>
            <a:ext cx="457200" cy="4572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DEA29BE-12E8-9356-55FC-231571BBF72E}"/>
              </a:ext>
            </a:extLst>
          </p:cNvPr>
          <p:cNvSpPr/>
          <p:nvPr/>
        </p:nvSpPr>
        <p:spPr>
          <a:xfrm>
            <a:off x="1185699" y="5669021"/>
            <a:ext cx="365760" cy="365760"/>
          </a:xfrm>
          <a:prstGeom prst="rect">
            <a:avLst/>
          </a:prstGeom>
          <a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LID4096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0D0B87-6598-94C3-40CE-5EE01337E837}"/>
              </a:ext>
            </a:extLst>
          </p:cNvPr>
          <p:cNvSpPr txBox="1"/>
          <p:nvPr/>
        </p:nvSpPr>
        <p:spPr>
          <a:xfrm>
            <a:off x="1757215" y="5636458"/>
            <a:ext cx="14677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Application registration</a:t>
            </a:r>
            <a:endParaRPr lang="LID4096" sz="1400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1706EC-490E-3A36-B592-DEAF0998DAF0}"/>
              </a:ext>
            </a:extLst>
          </p:cNvPr>
          <p:cNvSpPr txBox="1"/>
          <p:nvPr/>
        </p:nvSpPr>
        <p:spPr>
          <a:xfrm>
            <a:off x="8625974" y="5636458"/>
            <a:ext cx="20379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Verified ID Request Service API</a:t>
            </a:r>
            <a:endParaRPr lang="LID4096" sz="1400" dirty="0" err="1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49C799-C864-6862-0F09-7E3D7FC410F1}"/>
              </a:ext>
            </a:extLst>
          </p:cNvPr>
          <p:cNvCxnSpPr>
            <a:cxnSpLocks/>
          </p:cNvCxnSpPr>
          <p:nvPr/>
        </p:nvCxnSpPr>
        <p:spPr>
          <a:xfrm>
            <a:off x="2857807" y="1754483"/>
            <a:ext cx="573835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8647AF2-7CFF-6635-6978-3E5C4A2BADB9}"/>
              </a:ext>
            </a:extLst>
          </p:cNvPr>
          <p:cNvSpPr txBox="1"/>
          <p:nvPr/>
        </p:nvSpPr>
        <p:spPr>
          <a:xfrm>
            <a:off x="2772210" y="1513638"/>
            <a:ext cx="6853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Start</a:t>
            </a:r>
            <a:endParaRPr lang="LID4096" sz="1400" dirty="0" err="1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637D0BA-95E7-0F18-F07E-87D6D2A208A6}"/>
              </a:ext>
            </a:extLst>
          </p:cNvPr>
          <p:cNvCxnSpPr>
            <a:cxnSpLocks/>
            <a:stCxn id="49" idx="2"/>
            <a:endCxn id="27" idx="0"/>
          </p:cNvCxnSpPr>
          <p:nvPr/>
        </p:nvCxnSpPr>
        <p:spPr>
          <a:xfrm rot="5400000">
            <a:off x="1143052" y="2988066"/>
            <a:ext cx="2906483" cy="2455427"/>
          </a:xfrm>
          <a:prstGeom prst="bentConnector3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Badge 4 with solid fill">
            <a:extLst>
              <a:ext uri="{FF2B5EF4-FFF2-40B4-BE49-F238E27FC236}">
                <a16:creationId xmlns:a16="http://schemas.microsoft.com/office/drawing/2014/main" id="{7CE68B3B-55FA-061F-281C-509ED4C50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4902" y="2396778"/>
            <a:ext cx="365760" cy="365760"/>
          </a:xfrm>
          <a:prstGeom prst="rect">
            <a:avLst/>
          </a:prstGeom>
        </p:spPr>
      </p:pic>
      <p:pic>
        <p:nvPicPr>
          <p:cNvPr id="49" name="Graphic 48" descr="Badge with solid fill">
            <a:extLst>
              <a:ext uri="{FF2B5EF4-FFF2-40B4-BE49-F238E27FC236}">
                <a16:creationId xmlns:a16="http://schemas.microsoft.com/office/drawing/2014/main" id="{07C21FE5-BD13-3898-F958-1FCF6FF565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41126" y="2396778"/>
            <a:ext cx="365760" cy="365760"/>
          </a:xfrm>
          <a:prstGeom prst="rect">
            <a:avLst/>
          </a:prstGeom>
        </p:spPr>
      </p:pic>
      <p:pic>
        <p:nvPicPr>
          <p:cNvPr id="51" name="Graphic 50" descr="Badge 3 with solid fill">
            <a:extLst>
              <a:ext uri="{FF2B5EF4-FFF2-40B4-BE49-F238E27FC236}">
                <a16:creationId xmlns:a16="http://schemas.microsoft.com/office/drawing/2014/main" id="{5FAE8CA3-6950-9F13-ECB4-47742E23F4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8014" y="2396778"/>
            <a:ext cx="365760" cy="365760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FFA252A4-557C-68DC-E098-0778763D55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40033" y="2396778"/>
            <a:ext cx="365760" cy="365760"/>
          </a:xfrm>
          <a:prstGeom prst="rect">
            <a:avLst/>
          </a:prstGeom>
        </p:spPr>
      </p:pic>
      <p:pic>
        <p:nvPicPr>
          <p:cNvPr id="55" name="Graphic 54" descr="Badge 5 with solid fill">
            <a:extLst>
              <a:ext uri="{FF2B5EF4-FFF2-40B4-BE49-F238E27FC236}">
                <a16:creationId xmlns:a16="http://schemas.microsoft.com/office/drawing/2014/main" id="{7B20849E-E868-EC54-6BFD-7B12C48130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40033" y="5669021"/>
            <a:ext cx="365760" cy="365760"/>
          </a:xfrm>
          <a:prstGeom prst="rect">
            <a:avLst/>
          </a:prstGeom>
        </p:spPr>
      </p:pic>
      <p:pic>
        <p:nvPicPr>
          <p:cNvPr id="57" name="Graphic 56" descr="Badge 1 with solid fill">
            <a:extLst>
              <a:ext uri="{FF2B5EF4-FFF2-40B4-BE49-F238E27FC236}">
                <a16:creationId xmlns:a16="http://schemas.microsoft.com/office/drawing/2014/main" id="{A8CCF91A-A3D5-B08E-E416-58673E3227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92470" y="1462433"/>
            <a:ext cx="365760" cy="3657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4FD8AD0-5C84-533C-E0FE-F49871336E82}"/>
              </a:ext>
            </a:extLst>
          </p:cNvPr>
          <p:cNvSpPr txBox="1"/>
          <p:nvPr/>
        </p:nvSpPr>
        <p:spPr>
          <a:xfrm>
            <a:off x="1888052" y="3767145"/>
            <a:ext cx="19377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Acquire access token </a:t>
            </a:r>
            <a:br>
              <a:rPr lang="en-US" sz="1400" dirty="0"/>
            </a:br>
            <a:r>
              <a:rPr lang="en-US" sz="1400" dirty="0"/>
              <a:t>(client credentials)</a:t>
            </a:r>
            <a:endParaRPr lang="LID4096" sz="1400" dirty="0" err="1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EB0E82D-E279-416C-183C-437841DF8C56}"/>
              </a:ext>
            </a:extLst>
          </p:cNvPr>
          <p:cNvCxnSpPr>
            <a:cxnSpLocks/>
            <a:stCxn id="51" idx="2"/>
            <a:endCxn id="26" idx="0"/>
          </p:cNvCxnSpPr>
          <p:nvPr/>
        </p:nvCxnSpPr>
        <p:spPr>
          <a:xfrm rot="16200000" flipH="1">
            <a:off x="5048004" y="2315428"/>
            <a:ext cx="2860763" cy="3754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2CC5522-0E6E-20A2-BD52-BE93853A5B69}"/>
              </a:ext>
            </a:extLst>
          </p:cNvPr>
          <p:cNvSpPr txBox="1"/>
          <p:nvPr/>
        </p:nvSpPr>
        <p:spPr>
          <a:xfrm>
            <a:off x="4783774" y="3664979"/>
            <a:ext cx="139161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Start presentation request</a:t>
            </a:r>
            <a:endParaRPr lang="LID4096" sz="1400" dirty="0" err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64BC60-E4D9-F29E-BAC7-FC7A140582C7}"/>
              </a:ext>
            </a:extLst>
          </p:cNvPr>
          <p:cNvSpPr txBox="1"/>
          <p:nvPr/>
        </p:nvSpPr>
        <p:spPr>
          <a:xfrm>
            <a:off x="5095527" y="1988346"/>
            <a:ext cx="600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Update </a:t>
            </a:r>
            <a:br>
              <a:rPr lang="en-US" sz="1400" dirty="0"/>
            </a:br>
            <a:r>
              <a:rPr lang="en-US" sz="1400" dirty="0"/>
              <a:t>cache</a:t>
            </a:r>
            <a:endParaRPr lang="LID4096" sz="1400" dirty="0" err="1"/>
          </a:p>
        </p:txBody>
      </p:sp>
      <p:pic>
        <p:nvPicPr>
          <p:cNvPr id="75" name="Graphic 74" descr="Repeat with solid fill">
            <a:extLst>
              <a:ext uri="{FF2B5EF4-FFF2-40B4-BE49-F238E27FC236}">
                <a16:creationId xmlns:a16="http://schemas.microsoft.com/office/drawing/2014/main" id="{A376CAD0-01D3-7395-7568-0111525EA7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5543" y="2222835"/>
            <a:ext cx="457200" cy="4572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65076B11-38F2-FFDD-5CFF-E75716C1052B}"/>
              </a:ext>
            </a:extLst>
          </p:cNvPr>
          <p:cNvSpPr txBox="1"/>
          <p:nvPr/>
        </p:nvSpPr>
        <p:spPr>
          <a:xfrm>
            <a:off x="6935585" y="2007391"/>
            <a:ext cx="19377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Return cheche object</a:t>
            </a:r>
            <a:endParaRPr lang="LID4096" sz="1400" dirty="0" err="1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EB19866-2778-D7CF-62DB-E699577BCD3A}"/>
              </a:ext>
            </a:extLst>
          </p:cNvPr>
          <p:cNvCxnSpPr>
            <a:cxnSpLocks/>
            <a:stCxn id="75" idx="0"/>
            <a:endCxn id="90" idx="0"/>
          </p:cNvCxnSpPr>
          <p:nvPr/>
        </p:nvCxnSpPr>
        <p:spPr>
          <a:xfrm rot="5400000" flipH="1" flipV="1">
            <a:off x="3746926" y="-749820"/>
            <a:ext cx="259872" cy="5685439"/>
          </a:xfrm>
          <a:prstGeom prst="bentConnector3">
            <a:avLst>
              <a:gd name="adj1" fmla="val 600152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0DCB4D5-23B2-E99C-41EC-4B6514F1DCB0}"/>
              </a:ext>
            </a:extLst>
          </p:cNvPr>
          <p:cNvSpPr txBox="1"/>
          <p:nvPr/>
        </p:nvSpPr>
        <p:spPr>
          <a:xfrm>
            <a:off x="1355501" y="2236328"/>
            <a:ext cx="19377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Check status </a:t>
            </a:r>
            <a:br>
              <a:rPr lang="en-US" sz="1400" dirty="0"/>
            </a:br>
            <a:r>
              <a:rPr lang="en-US" sz="1400" dirty="0"/>
              <a:t>and update UI</a:t>
            </a:r>
            <a:endParaRPr lang="LID4096" sz="1400" dirty="0" err="1"/>
          </a:p>
        </p:txBody>
      </p:sp>
      <p:pic>
        <p:nvPicPr>
          <p:cNvPr id="90" name="Graphic 89" descr="Database with solid fill">
            <a:extLst>
              <a:ext uri="{FF2B5EF4-FFF2-40B4-BE49-F238E27FC236}">
                <a16:creationId xmlns:a16="http://schemas.microsoft.com/office/drawing/2014/main" id="{7C9CBFF2-AC46-5077-6D3B-5617274F38C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82422" y="1962963"/>
            <a:ext cx="274320" cy="27432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9524849-9AC1-3E40-7243-0E5FE7E87E90}"/>
              </a:ext>
            </a:extLst>
          </p:cNvPr>
          <p:cNvSpPr txBox="1"/>
          <p:nvPr/>
        </p:nvSpPr>
        <p:spPr>
          <a:xfrm>
            <a:off x="10222744" y="1944717"/>
            <a:ext cx="600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Update </a:t>
            </a:r>
            <a:br>
              <a:rPr lang="en-US" sz="1400" dirty="0"/>
            </a:br>
            <a:r>
              <a:rPr lang="en-US" sz="1400" dirty="0"/>
              <a:t>cache</a:t>
            </a:r>
            <a:endParaRPr lang="LID4096" sz="1400" dirty="0" err="1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7074E59-8FBB-48BF-DAEB-E288876123FA}"/>
              </a:ext>
            </a:extLst>
          </p:cNvPr>
          <p:cNvCxnSpPr>
            <a:cxnSpLocks/>
            <a:stCxn id="55" idx="0"/>
            <a:endCxn id="53" idx="2"/>
          </p:cNvCxnSpPr>
          <p:nvPr/>
        </p:nvCxnSpPr>
        <p:spPr>
          <a:xfrm flipV="1">
            <a:off x="10522913" y="2762538"/>
            <a:ext cx="0" cy="290648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AA7BDD2-0FC1-8EEC-D5D7-5BDD259479D2}"/>
              </a:ext>
            </a:extLst>
          </p:cNvPr>
          <p:cNvSpPr txBox="1"/>
          <p:nvPr/>
        </p:nvSpPr>
        <p:spPr>
          <a:xfrm>
            <a:off x="10644431" y="4061315"/>
            <a:ext cx="10672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Notifications</a:t>
            </a:r>
            <a:endParaRPr lang="LID4096" sz="1400" dirty="0" err="1"/>
          </a:p>
        </p:txBody>
      </p:sp>
    </p:spTree>
    <p:extLst>
      <p:ext uri="{BB962C8B-B14F-4D97-AF65-F5344CB8AC3E}">
        <p14:creationId xmlns:p14="http://schemas.microsoft.com/office/powerpoint/2010/main" val="289685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Yoel Horvitz</dc:creator>
  <cp:lastModifiedBy>Yoel Horvitz</cp:lastModifiedBy>
  <cp:revision>2</cp:revision>
  <dcterms:created xsi:type="dcterms:W3CDTF">2025-04-08T05:43:03Z</dcterms:created>
  <dcterms:modified xsi:type="dcterms:W3CDTF">2025-04-08T06:31:12Z</dcterms:modified>
</cp:coreProperties>
</file>