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96B24"/>
    <a:srgbClr val="FFB900"/>
    <a:srgbClr val="0078D4"/>
    <a:srgbClr val="0F7B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7" d="100"/>
          <a:sy n="107" d="100"/>
        </p:scale>
        <p:origin x="10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041-19BD-9C77-B9C3-AAA6B7AE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5059E-B7FA-C3CA-6104-839ACEDD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2CD-A6EB-E94E-82E4-26DA442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373-7B2D-64EB-EFF6-76CADC6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E399-D235-9526-78F0-AFB2729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67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94D-4551-3712-254E-1B23A926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BF2A-1A21-7099-6013-DFFB6A89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C5B-3D92-483B-A5FB-E26BE1DD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EA59-9DA0-CE5F-416E-7DC153D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AD0F-DACE-D324-D5C5-BD9E8B2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7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908D-766B-467D-A9E8-6FBF761F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D86E-05E9-060A-3027-1CC21B21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E24A-A155-BAC5-3A36-A3FD88C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464C-1256-814B-57C3-60EEBEBF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44B2-9CDD-45F5-0C53-644A057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3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C36E-1785-85E5-B693-B36536F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8F1-C73B-D342-AFD1-089727B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554B-E5A3-D8AB-2493-D26615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C9FE-8E49-5421-3B17-ACE3FD2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1BE8-B454-E7B8-F9AD-B44C352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76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2C1-8575-2B8E-163F-7A0E3D6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9C60-B4E3-B2A5-1654-288A491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15A-D8FF-A913-578B-E88691E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FA7-8DF1-9795-DE20-DFF705D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0E84-F8C9-7620-7928-7513711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AF6-39F4-7BA9-8C6A-641C46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BF1-7563-E37D-73DF-08CFB8B1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B5FB-E14C-ECD5-AC3E-6FD5079F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5D6E-D321-BB8D-3890-9B8D8A9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0B8F-9276-27E3-76E6-7053CF2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4515-4C9B-B5F4-2A54-63DB165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1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59E-56B1-1AC6-9A0D-C9424A99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A971-DF2A-E19E-F8FA-8D127128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3E97-F9F1-AC49-F5E2-405DB1DE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04ADB-EBED-CCE9-5971-17882643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BF843-48CA-DE84-7B95-0B025870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BB3B-E0EB-6C53-5AB1-AC9710B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5A13-2A85-4D53-CD4E-04C2669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3F53-1E86-778B-EE74-FC613088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3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BD80-3342-C05A-8638-3D64D59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488-9FBE-F40E-BEE8-D7AF825E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26F2-4B67-9D87-5BE4-5B5DDB9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BB42-3FC9-F64D-7649-DD2AB83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2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9B52-C24E-80D0-C559-1035B23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6CAA-5FE9-B94B-8D54-1DA287A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1EAE-FE7A-1129-ED84-9981E48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7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2CD-BE88-0F66-738D-3E74D269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0D1-A338-F4D0-52AF-E23BC35B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0D46-5634-D55D-3526-8B50EFFA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F233-5B3D-FDCB-347A-B66B26D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0F2-3ED7-5DC4-2CA8-0A3608F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1876-9453-1B0A-2C51-110E251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7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F1CE-596B-9186-F528-3D7F9D6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DF23-DF5A-BD97-5288-543C3C58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DA29-8A0B-558A-7D0E-1D3F3898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61EA-3D26-9F5F-2F11-98B3402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5100-FBF9-B8C0-D0CD-C216C71F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C5D4-A73F-8BF1-85C8-479A69D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0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3B12A-D458-EB90-5156-CE8C53B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BFF5-6359-D0FE-CA5F-FD68497F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52BB-986E-78A7-2EAE-E49829E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36679-2C71-4A37-9900-8E9E71191CDA}" type="datetimeFigureOut">
              <a:rPr lang="LID4096" smtClean="0"/>
              <a:t>04/21/2025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3D71-E8C6-5310-8EE4-E842967D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494F-799A-9325-B710-946FE457E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1A15920-0EEA-D061-E925-8B56C1F96DCA}"/>
              </a:ext>
            </a:extLst>
          </p:cNvPr>
          <p:cNvSpPr/>
          <p:nvPr/>
        </p:nvSpPr>
        <p:spPr>
          <a:xfrm>
            <a:off x="160020" y="53340"/>
            <a:ext cx="11902440" cy="66446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486CD3-04B4-24F6-0891-575C30E98F10}"/>
              </a:ext>
            </a:extLst>
          </p:cNvPr>
          <p:cNvGrpSpPr/>
          <p:nvPr/>
        </p:nvGrpSpPr>
        <p:grpSpPr>
          <a:xfrm>
            <a:off x="480367" y="103329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ADF94A1A-1EA6-122E-E33C-4CEADA56629F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ED0A4A-60D9-B659-1BDC-92AA80D6C431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Helpdesk </a:t>
              </a:r>
              <a:r>
                <a:rPr lang="en-US" sz="1600" b="1" dirty="0"/>
                <a:t>UI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E4ED82-38B4-FC59-D994-FFFDEADCFC8B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5BB52-61A2-5423-C3E8-A804E499D417}"/>
              </a:ext>
            </a:extLst>
          </p:cNvPr>
          <p:cNvGrpSpPr/>
          <p:nvPr/>
        </p:nvGrpSpPr>
        <p:grpSpPr>
          <a:xfrm>
            <a:off x="3431642" y="1033298"/>
            <a:ext cx="2377440" cy="1889783"/>
            <a:chOff x="3636127" y="763333"/>
            <a:chExt cx="2377440" cy="1889783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6B382BC0-4498-D68C-27B6-55B92ADBB383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7F8AC-8420-885E-3C71-3FC692FC72EE}"/>
                </a:ext>
              </a:extLst>
            </p:cNvPr>
            <p:cNvSpPr txBox="1"/>
            <p:nvPr/>
          </p:nvSpPr>
          <p:spPr>
            <a:xfrm>
              <a:off x="36361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D0DC1-B15E-FD1A-8793-712FA8E41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88BE9E-D3DB-8B88-9F4C-65CD6B64DA4A}"/>
              </a:ext>
            </a:extLst>
          </p:cNvPr>
          <p:cNvGrpSpPr/>
          <p:nvPr/>
        </p:nvGrpSpPr>
        <p:grpSpPr>
          <a:xfrm>
            <a:off x="6382917" y="1033298"/>
            <a:ext cx="2377440" cy="1889783"/>
            <a:chOff x="6379327" y="763333"/>
            <a:chExt cx="2377440" cy="18897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ACD5032A-D995-E7E9-35D4-9CBD6A09E05B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FCEBF-2412-F212-3377-48997C76107A}"/>
                </a:ext>
              </a:extLst>
            </p:cNvPr>
            <p:cNvSpPr txBox="1"/>
            <p:nvPr/>
          </p:nvSpPr>
          <p:spPr>
            <a:xfrm>
              <a:off x="63793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C05E04-446D-6CCD-2FF6-2E724BCFBB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93B33-3A25-5CFB-A0D4-9684A4C62BB0}"/>
              </a:ext>
            </a:extLst>
          </p:cNvPr>
          <p:cNvGrpSpPr/>
          <p:nvPr/>
        </p:nvGrpSpPr>
        <p:grpSpPr>
          <a:xfrm>
            <a:off x="9334193" y="1033298"/>
            <a:ext cx="2377440" cy="1889783"/>
            <a:chOff x="9334193" y="763333"/>
            <a:chExt cx="2377440" cy="1889783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64E3D3E6-7B70-E9F9-03BF-2D889A12BC65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D18107-BFDA-3196-70BF-FA7F03DA8FEA}"/>
                </a:ext>
              </a:extLst>
            </p:cNvPr>
            <p:cNvSpPr txBox="1"/>
            <p:nvPr/>
          </p:nvSpPr>
          <p:spPr>
            <a:xfrm>
              <a:off x="9334193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B57B3-4652-C014-EA53-D72F9F91A079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EA849121-2CCA-3426-DF13-B34DBC7EA7CD}"/>
              </a:ext>
            </a:extLst>
          </p:cNvPr>
          <p:cNvSpPr/>
          <p:nvPr/>
        </p:nvSpPr>
        <p:spPr bwMode="auto">
          <a:xfrm>
            <a:off x="480367" y="5502365"/>
            <a:ext cx="11247120" cy="6410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E3B2EE-ECF2-9EE1-7403-F514EFF8A647}"/>
              </a:ext>
            </a:extLst>
          </p:cNvPr>
          <p:cNvCxnSpPr>
            <a:cxnSpLocks/>
          </p:cNvCxnSpPr>
          <p:nvPr/>
        </p:nvCxnSpPr>
        <p:spPr>
          <a:xfrm>
            <a:off x="467360" y="6172321"/>
            <a:ext cx="11244273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D800BA88-76CE-0877-FF94-2230FC174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7276" y="5623301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DEA29BE-12E8-9356-55FC-231571BBF72E}"/>
              </a:ext>
            </a:extLst>
          </p:cNvPr>
          <p:cNvSpPr/>
          <p:nvPr/>
        </p:nvSpPr>
        <p:spPr>
          <a:xfrm>
            <a:off x="1185699" y="5669021"/>
            <a:ext cx="365760" cy="365760"/>
          </a:xfrm>
          <a:prstGeom prst="rect">
            <a:avLst/>
          </a:prstGeom>
          <a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0D0B87-6598-94C3-40CE-5EE01337E837}"/>
              </a:ext>
            </a:extLst>
          </p:cNvPr>
          <p:cNvSpPr txBox="1"/>
          <p:nvPr/>
        </p:nvSpPr>
        <p:spPr>
          <a:xfrm>
            <a:off x="1757215" y="5636458"/>
            <a:ext cx="14677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Application registration</a:t>
            </a:r>
            <a:endParaRPr lang="LID4096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1706EC-490E-3A36-B592-DEAF0998DAF0}"/>
              </a:ext>
            </a:extLst>
          </p:cNvPr>
          <p:cNvSpPr txBox="1"/>
          <p:nvPr/>
        </p:nvSpPr>
        <p:spPr>
          <a:xfrm>
            <a:off x="8625974" y="5636458"/>
            <a:ext cx="2037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Verified ID Request Service API</a:t>
            </a:r>
            <a:endParaRPr lang="LID4096" sz="1400" dirty="0" err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49C799-C864-6862-0F09-7E3D7FC410F1}"/>
              </a:ext>
            </a:extLst>
          </p:cNvPr>
          <p:cNvCxnSpPr>
            <a:cxnSpLocks/>
          </p:cNvCxnSpPr>
          <p:nvPr/>
        </p:nvCxnSpPr>
        <p:spPr>
          <a:xfrm>
            <a:off x="2857807" y="1754483"/>
            <a:ext cx="57383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647AF2-7CFF-6635-6978-3E5C4A2BADB9}"/>
              </a:ext>
            </a:extLst>
          </p:cNvPr>
          <p:cNvSpPr txBox="1"/>
          <p:nvPr/>
        </p:nvSpPr>
        <p:spPr>
          <a:xfrm>
            <a:off x="2772210" y="1513638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37D0BA-95E7-0F18-F07E-87D6D2A208A6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 rot="5400000">
            <a:off x="1143052" y="2988066"/>
            <a:ext cx="2906483" cy="2455427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7CE68B3B-55FA-061F-281C-509ED4C50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902" y="2396778"/>
            <a:ext cx="365760" cy="365760"/>
          </a:xfrm>
          <a:prstGeom prst="rect">
            <a:avLst/>
          </a:prstGeom>
        </p:spPr>
      </p:pic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07C21FE5-BD13-3898-F958-1FCF6FF565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1126" y="2396778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5FAE8CA3-6950-9F13-ECB4-47742E23F4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8014" y="2396778"/>
            <a:ext cx="365760" cy="365760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FFA252A4-557C-68DC-E098-0778763D55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0033" y="2396778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7B20849E-E868-EC54-6BFD-7B12C48130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33" y="5669021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A8CCF91A-A3D5-B08E-E416-58673E3227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2470" y="146243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4FD8AD0-5C84-533C-E0FE-F49871336E82}"/>
              </a:ext>
            </a:extLst>
          </p:cNvPr>
          <p:cNvSpPr txBox="1"/>
          <p:nvPr/>
        </p:nvSpPr>
        <p:spPr>
          <a:xfrm>
            <a:off x="1888052" y="3767145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Acquire access token </a:t>
            </a:r>
            <a:br>
              <a:rPr lang="en-US" sz="1400" dirty="0"/>
            </a:br>
            <a:r>
              <a:rPr lang="en-US" sz="1400" dirty="0"/>
              <a:t>(client credentials)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EB0E82D-E279-416C-183C-437841DF8C56}"/>
              </a:ext>
            </a:extLst>
          </p:cNvPr>
          <p:cNvCxnSpPr>
            <a:cxnSpLocks/>
            <a:stCxn id="51" idx="2"/>
            <a:endCxn id="26" idx="0"/>
          </p:cNvCxnSpPr>
          <p:nvPr/>
        </p:nvCxnSpPr>
        <p:spPr>
          <a:xfrm rot="16200000" flipH="1">
            <a:off x="5048004" y="2315428"/>
            <a:ext cx="2860763" cy="3754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C5522-0E6E-20A2-BD52-BE93853A5B69}"/>
              </a:ext>
            </a:extLst>
          </p:cNvPr>
          <p:cNvSpPr txBox="1"/>
          <p:nvPr/>
        </p:nvSpPr>
        <p:spPr>
          <a:xfrm>
            <a:off x="4783774" y="3664979"/>
            <a:ext cx="13916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Start 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64BC60-E4D9-F29E-BAC7-FC7A140582C7}"/>
              </a:ext>
            </a:extLst>
          </p:cNvPr>
          <p:cNvSpPr txBox="1"/>
          <p:nvPr/>
        </p:nvSpPr>
        <p:spPr>
          <a:xfrm>
            <a:off x="5095527" y="1988346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pic>
        <p:nvPicPr>
          <p:cNvPr id="75" name="Graphic 74" descr="Repeat with solid fill">
            <a:extLst>
              <a:ext uri="{FF2B5EF4-FFF2-40B4-BE49-F238E27FC236}">
                <a16:creationId xmlns:a16="http://schemas.microsoft.com/office/drawing/2014/main" id="{A376CAD0-01D3-7395-7568-0111525EA7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543" y="2222835"/>
            <a:ext cx="457200" cy="45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5076B11-38F2-FFDD-5CFF-E75716C1052B}"/>
              </a:ext>
            </a:extLst>
          </p:cNvPr>
          <p:cNvSpPr txBox="1"/>
          <p:nvPr/>
        </p:nvSpPr>
        <p:spPr>
          <a:xfrm>
            <a:off x="6935585" y="2007391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Return cheche object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B19866-2778-D7CF-62DB-E699577BCD3A}"/>
              </a:ext>
            </a:extLst>
          </p:cNvPr>
          <p:cNvCxnSpPr>
            <a:cxnSpLocks/>
            <a:stCxn id="75" idx="0"/>
            <a:endCxn id="90" idx="0"/>
          </p:cNvCxnSpPr>
          <p:nvPr/>
        </p:nvCxnSpPr>
        <p:spPr>
          <a:xfrm rot="5400000" flipH="1" flipV="1">
            <a:off x="3746926" y="-749820"/>
            <a:ext cx="259872" cy="5685439"/>
          </a:xfrm>
          <a:prstGeom prst="bentConnector3">
            <a:avLst>
              <a:gd name="adj1" fmla="val 600152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DCB4D5-23B2-E99C-41EC-4B6514F1DCB0}"/>
              </a:ext>
            </a:extLst>
          </p:cNvPr>
          <p:cNvSpPr txBox="1"/>
          <p:nvPr/>
        </p:nvSpPr>
        <p:spPr>
          <a:xfrm>
            <a:off x="1355501" y="2236328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7C9CBFF2-AC46-5077-6D3B-5617274F38C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2422" y="196296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524849-9AC1-3E40-7243-0E5FE7E87E90}"/>
              </a:ext>
            </a:extLst>
          </p:cNvPr>
          <p:cNvSpPr txBox="1"/>
          <p:nvPr/>
        </p:nvSpPr>
        <p:spPr>
          <a:xfrm>
            <a:off x="10222744" y="1944717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074E59-8FBB-48BF-DAEB-E288876123FA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10522913" y="2762538"/>
            <a:ext cx="0" cy="2906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A7BDD2-0FC1-8EEC-D5D7-5BDD259479D2}"/>
              </a:ext>
            </a:extLst>
          </p:cNvPr>
          <p:cNvSpPr txBox="1"/>
          <p:nvPr/>
        </p:nvSpPr>
        <p:spPr>
          <a:xfrm>
            <a:off x="10644431" y="4061315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</p:spTree>
    <p:extLst>
      <p:ext uri="{BB962C8B-B14F-4D97-AF65-F5344CB8AC3E}">
        <p14:creationId xmlns:p14="http://schemas.microsoft.com/office/powerpoint/2010/main" val="28968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178">
            <a:extLst>
              <a:ext uri="{FF2B5EF4-FFF2-40B4-BE49-F238E27FC236}">
                <a16:creationId xmlns:a16="http://schemas.microsoft.com/office/drawing/2014/main" id="{40508712-6301-6739-3502-1065B458C0E1}"/>
              </a:ext>
            </a:extLst>
          </p:cNvPr>
          <p:cNvSpPr/>
          <p:nvPr/>
        </p:nvSpPr>
        <p:spPr bwMode="auto">
          <a:xfrm>
            <a:off x="6404259" y="3363106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grpSp>
        <p:nvGrpSpPr>
          <p:cNvPr id="30" name="Graphic 8">
            <a:extLst>
              <a:ext uri="{FF2B5EF4-FFF2-40B4-BE49-F238E27FC236}">
                <a16:creationId xmlns:a16="http://schemas.microsoft.com/office/drawing/2014/main" id="{F4DC4016-DB1F-2B1D-C91E-B5098CA6AD05}"/>
              </a:ext>
            </a:extLst>
          </p:cNvPr>
          <p:cNvGrpSpPr/>
          <p:nvPr/>
        </p:nvGrpSpPr>
        <p:grpSpPr>
          <a:xfrm>
            <a:off x="6570244" y="3542157"/>
            <a:ext cx="365761" cy="294050"/>
            <a:chOff x="5275818" y="4121141"/>
            <a:chExt cx="365761" cy="2940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46420AA-A01E-E875-99AB-F3CDE678FC0C}"/>
                </a:ext>
              </a:extLst>
            </p:cNvPr>
            <p:cNvSpPr/>
            <p:nvPr/>
          </p:nvSpPr>
          <p:spPr>
            <a:xfrm>
              <a:off x="5275819" y="4199088"/>
              <a:ext cx="365760" cy="216103"/>
            </a:xfrm>
            <a:custGeom>
              <a:avLst/>
              <a:gdLst>
                <a:gd name="connsiteX0" fmla="*/ 0 w 365760"/>
                <a:gd name="connsiteY0" fmla="*/ 0 h 216103"/>
                <a:gd name="connsiteX1" fmla="*/ 365760 w 365760"/>
                <a:gd name="connsiteY1" fmla="*/ 0 h 216103"/>
                <a:gd name="connsiteX2" fmla="*/ 365760 w 365760"/>
                <a:gd name="connsiteY2" fmla="*/ 0 h 216103"/>
                <a:gd name="connsiteX3" fmla="*/ 365760 w 365760"/>
                <a:gd name="connsiteY3" fmla="*/ 203911 h 216103"/>
                <a:gd name="connsiteX4" fmla="*/ 353568 w 365760"/>
                <a:gd name="connsiteY4" fmla="*/ 216103 h 216103"/>
                <a:gd name="connsiteX5" fmla="*/ 12192 w 365760"/>
                <a:gd name="connsiteY5" fmla="*/ 216103 h 216103"/>
                <a:gd name="connsiteX6" fmla="*/ 0 w 365760"/>
                <a:gd name="connsiteY6" fmla="*/ 203911 h 216103"/>
                <a:gd name="connsiteX7" fmla="*/ 0 w 365760"/>
                <a:gd name="connsiteY7" fmla="*/ 0 h 216103"/>
                <a:gd name="connsiteX8" fmla="*/ 0 w 365760"/>
                <a:gd name="connsiteY8" fmla="*/ 0 h 2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60" h="216103">
                  <a:moveTo>
                    <a:pt x="0" y="0"/>
                  </a:moveTo>
                  <a:lnTo>
                    <a:pt x="365760" y="0"/>
                  </a:lnTo>
                  <a:lnTo>
                    <a:pt x="365760" y="0"/>
                  </a:lnTo>
                  <a:lnTo>
                    <a:pt x="365760" y="203911"/>
                  </a:lnTo>
                  <a:cubicBezTo>
                    <a:pt x="365760" y="210645"/>
                    <a:pt x="360302" y="216103"/>
                    <a:pt x="353568" y="216103"/>
                  </a:cubicBezTo>
                  <a:lnTo>
                    <a:pt x="12192" y="216103"/>
                  </a:lnTo>
                  <a:cubicBezTo>
                    <a:pt x="5459" y="216103"/>
                    <a:pt x="0" y="210645"/>
                    <a:pt x="0" y="20391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6B24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9D8DDF5-50EB-73AC-9CD1-C2E1E2593332}"/>
                </a:ext>
              </a:extLst>
            </p:cNvPr>
            <p:cNvSpPr/>
            <p:nvPr/>
          </p:nvSpPr>
          <p:spPr>
            <a:xfrm>
              <a:off x="5302417" y="4220567"/>
              <a:ext cx="315508" cy="173004"/>
            </a:xfrm>
            <a:custGeom>
              <a:avLst/>
              <a:gdLst>
                <a:gd name="connsiteX0" fmla="*/ 303317 w 315508"/>
                <a:gd name="connsiteY0" fmla="*/ 0 h 173004"/>
                <a:gd name="connsiteX1" fmla="*/ 315509 w 315508"/>
                <a:gd name="connsiteY1" fmla="*/ 0 h 173004"/>
                <a:gd name="connsiteX2" fmla="*/ 315509 w 315508"/>
                <a:gd name="connsiteY2" fmla="*/ 173004 h 173004"/>
                <a:gd name="connsiteX3" fmla="*/ 303317 w 315508"/>
                <a:gd name="connsiteY3" fmla="*/ 173004 h 173004"/>
                <a:gd name="connsiteX4" fmla="*/ 12192 w 315508"/>
                <a:gd name="connsiteY4" fmla="*/ 173004 h 173004"/>
                <a:gd name="connsiteX5" fmla="*/ 0 w 315508"/>
                <a:gd name="connsiteY5" fmla="*/ 173004 h 173004"/>
                <a:gd name="connsiteX6" fmla="*/ 0 w 315508"/>
                <a:gd name="connsiteY6" fmla="*/ 0 h 173004"/>
                <a:gd name="connsiteX7" fmla="*/ 12192 w 315508"/>
                <a:gd name="connsiteY7" fmla="*/ 0 h 17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508" h="173004">
                  <a:moveTo>
                    <a:pt x="303317" y="0"/>
                  </a:moveTo>
                  <a:cubicBezTo>
                    <a:pt x="310050" y="0"/>
                    <a:pt x="315509" y="0"/>
                    <a:pt x="315509" y="0"/>
                  </a:cubicBezTo>
                  <a:lnTo>
                    <a:pt x="315509" y="173004"/>
                  </a:lnTo>
                  <a:cubicBezTo>
                    <a:pt x="315509" y="173004"/>
                    <a:pt x="310050" y="173004"/>
                    <a:pt x="303317" y="173004"/>
                  </a:cubicBezTo>
                  <a:lnTo>
                    <a:pt x="12192" y="173004"/>
                  </a:lnTo>
                  <a:cubicBezTo>
                    <a:pt x="5459" y="173004"/>
                    <a:pt x="0" y="173004"/>
                    <a:pt x="0" y="173004"/>
                  </a:cubicBezTo>
                  <a:lnTo>
                    <a:pt x="0" y="0"/>
                  </a:lnTo>
                  <a:cubicBezTo>
                    <a:pt x="0" y="0"/>
                    <a:pt x="5459" y="0"/>
                    <a:pt x="12192" y="0"/>
                  </a:cubicBezTo>
                  <a:close/>
                </a:path>
              </a:pathLst>
            </a:custGeom>
            <a:solidFill>
              <a:srgbClr val="196B24">
                <a:alpha val="6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7F51181-904F-C957-98A7-C8F04E8E5AFE}"/>
                </a:ext>
              </a:extLst>
            </p:cNvPr>
            <p:cNvSpPr/>
            <p:nvPr/>
          </p:nvSpPr>
          <p:spPr>
            <a:xfrm>
              <a:off x="5275818" y="4121141"/>
              <a:ext cx="365760" cy="77947"/>
            </a:xfrm>
            <a:custGeom>
              <a:avLst/>
              <a:gdLst>
                <a:gd name="connsiteX0" fmla="*/ 12192 w 365760"/>
                <a:gd name="connsiteY0" fmla="*/ 0 h 77947"/>
                <a:gd name="connsiteX1" fmla="*/ 353568 w 365760"/>
                <a:gd name="connsiteY1" fmla="*/ 0 h 77947"/>
                <a:gd name="connsiteX2" fmla="*/ 365760 w 365760"/>
                <a:gd name="connsiteY2" fmla="*/ 12192 h 77947"/>
                <a:gd name="connsiteX3" fmla="*/ 365760 w 365760"/>
                <a:gd name="connsiteY3" fmla="*/ 77948 h 77947"/>
                <a:gd name="connsiteX4" fmla="*/ 365760 w 365760"/>
                <a:gd name="connsiteY4" fmla="*/ 77948 h 77947"/>
                <a:gd name="connsiteX5" fmla="*/ 0 w 365760"/>
                <a:gd name="connsiteY5" fmla="*/ 77948 h 77947"/>
                <a:gd name="connsiteX6" fmla="*/ 0 w 365760"/>
                <a:gd name="connsiteY6" fmla="*/ 77948 h 77947"/>
                <a:gd name="connsiteX7" fmla="*/ 0 w 365760"/>
                <a:gd name="connsiteY7" fmla="*/ 12212 h 77947"/>
                <a:gd name="connsiteX8" fmla="*/ 12172 w 365760"/>
                <a:gd name="connsiteY8" fmla="*/ 0 h 77947"/>
                <a:gd name="connsiteX9" fmla="*/ 12192 w 365760"/>
                <a:gd name="connsiteY9" fmla="*/ 0 h 7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77947">
                  <a:moveTo>
                    <a:pt x="12192" y="0"/>
                  </a:moveTo>
                  <a:lnTo>
                    <a:pt x="353568" y="0"/>
                  </a:lnTo>
                  <a:cubicBezTo>
                    <a:pt x="360302" y="0"/>
                    <a:pt x="365760" y="5459"/>
                    <a:pt x="365760" y="12192"/>
                  </a:cubicBezTo>
                  <a:lnTo>
                    <a:pt x="365760" y="77948"/>
                  </a:lnTo>
                  <a:lnTo>
                    <a:pt x="365760" y="77948"/>
                  </a:lnTo>
                  <a:lnTo>
                    <a:pt x="0" y="77948"/>
                  </a:lnTo>
                  <a:lnTo>
                    <a:pt x="0" y="77948"/>
                  </a:lnTo>
                  <a:lnTo>
                    <a:pt x="0" y="12212"/>
                  </a:lnTo>
                  <a:cubicBezTo>
                    <a:pt x="-11" y="5479"/>
                    <a:pt x="5438" y="11"/>
                    <a:pt x="12172" y="0"/>
                  </a:cubicBezTo>
                  <a:cubicBezTo>
                    <a:pt x="12178" y="0"/>
                    <a:pt x="12185" y="0"/>
                    <a:pt x="12192" y="0"/>
                  </a:cubicBezTo>
                  <a:close/>
                </a:path>
              </a:pathLst>
            </a:custGeom>
            <a:solidFill>
              <a:srgbClr val="196B24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65DDBC9-E1D0-BD65-1DDB-449CE1434FBA}"/>
                </a:ext>
              </a:extLst>
            </p:cNvPr>
            <p:cNvSpPr/>
            <p:nvPr/>
          </p:nvSpPr>
          <p:spPr>
            <a:xfrm>
              <a:off x="5360616" y="4298149"/>
              <a:ext cx="193543" cy="63090"/>
            </a:xfrm>
            <a:custGeom>
              <a:avLst/>
              <a:gdLst>
                <a:gd name="connsiteX0" fmla="*/ 59657 w 193543"/>
                <a:gd name="connsiteY0" fmla="*/ 55717 h 63090"/>
                <a:gd name="connsiteX1" fmla="*/ 53134 w 193543"/>
                <a:gd name="connsiteY1" fmla="*/ 62220 h 63090"/>
                <a:gd name="connsiteX2" fmla="*/ 48996 w 193543"/>
                <a:gd name="connsiteY2" fmla="*/ 62248 h 63090"/>
                <a:gd name="connsiteX3" fmla="*/ 48969 w 193543"/>
                <a:gd name="connsiteY3" fmla="*/ 62220 h 63090"/>
                <a:gd name="connsiteX4" fmla="*/ 1725 w 193543"/>
                <a:gd name="connsiteY4" fmla="*/ 14834 h 63090"/>
                <a:gd name="connsiteX5" fmla="*/ 1725 w 193543"/>
                <a:gd name="connsiteY5" fmla="*/ 6502 h 63090"/>
                <a:gd name="connsiteX6" fmla="*/ 8247 w 193543"/>
                <a:gd name="connsiteY6" fmla="*/ 0 h 63090"/>
                <a:gd name="connsiteX7" fmla="*/ 59677 w 193543"/>
                <a:gd name="connsiteY7" fmla="*/ 51552 h 63090"/>
                <a:gd name="connsiteX8" fmla="*/ 59657 w 193543"/>
                <a:gd name="connsiteY8" fmla="*/ 55717 h 63090"/>
                <a:gd name="connsiteX9" fmla="*/ 133886 w 193543"/>
                <a:gd name="connsiteY9" fmla="*/ 55717 h 63090"/>
                <a:gd name="connsiteX10" fmla="*/ 140409 w 193543"/>
                <a:gd name="connsiteY10" fmla="*/ 62220 h 63090"/>
                <a:gd name="connsiteX11" fmla="*/ 144546 w 193543"/>
                <a:gd name="connsiteY11" fmla="*/ 62248 h 63090"/>
                <a:gd name="connsiteX12" fmla="*/ 144574 w 193543"/>
                <a:gd name="connsiteY12" fmla="*/ 62220 h 63090"/>
                <a:gd name="connsiteX13" fmla="*/ 191818 w 193543"/>
                <a:gd name="connsiteY13" fmla="*/ 14834 h 63090"/>
                <a:gd name="connsiteX14" fmla="*/ 191818 w 193543"/>
                <a:gd name="connsiteY14" fmla="*/ 6502 h 63090"/>
                <a:gd name="connsiteX15" fmla="*/ 185275 w 193543"/>
                <a:gd name="connsiteY15" fmla="*/ 0 h 63090"/>
                <a:gd name="connsiteX16" fmla="*/ 133866 w 193543"/>
                <a:gd name="connsiteY16" fmla="*/ 51552 h 63090"/>
                <a:gd name="connsiteX17" fmla="*/ 133886 w 193543"/>
                <a:gd name="connsiteY17" fmla="*/ 55717 h 6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543" h="63090">
                  <a:moveTo>
                    <a:pt x="59657" y="55717"/>
                  </a:moveTo>
                  <a:lnTo>
                    <a:pt x="53134" y="62220"/>
                  </a:lnTo>
                  <a:cubicBezTo>
                    <a:pt x="51999" y="63370"/>
                    <a:pt x="50147" y="63382"/>
                    <a:pt x="48996" y="62248"/>
                  </a:cubicBezTo>
                  <a:cubicBezTo>
                    <a:pt x="48987" y="62238"/>
                    <a:pt x="48978" y="62230"/>
                    <a:pt x="48969" y="62220"/>
                  </a:cubicBezTo>
                  <a:lnTo>
                    <a:pt x="1725" y="14834"/>
                  </a:lnTo>
                  <a:cubicBezTo>
                    <a:pt x="-575" y="12533"/>
                    <a:pt x="-575" y="8803"/>
                    <a:pt x="1725" y="6502"/>
                  </a:cubicBezTo>
                  <a:lnTo>
                    <a:pt x="8247" y="0"/>
                  </a:lnTo>
                  <a:lnTo>
                    <a:pt x="59677" y="51552"/>
                  </a:lnTo>
                  <a:cubicBezTo>
                    <a:pt x="60822" y="52708"/>
                    <a:pt x="60812" y="54573"/>
                    <a:pt x="59657" y="55717"/>
                  </a:cubicBezTo>
                  <a:close/>
                  <a:moveTo>
                    <a:pt x="133886" y="55717"/>
                  </a:moveTo>
                  <a:lnTo>
                    <a:pt x="140409" y="62220"/>
                  </a:lnTo>
                  <a:cubicBezTo>
                    <a:pt x="141545" y="63370"/>
                    <a:pt x="143396" y="63382"/>
                    <a:pt x="144546" y="62248"/>
                  </a:cubicBezTo>
                  <a:cubicBezTo>
                    <a:pt x="144556" y="62238"/>
                    <a:pt x="144564" y="62230"/>
                    <a:pt x="144574" y="62220"/>
                  </a:cubicBezTo>
                  <a:lnTo>
                    <a:pt x="191818" y="14834"/>
                  </a:lnTo>
                  <a:cubicBezTo>
                    <a:pt x="194119" y="12533"/>
                    <a:pt x="194119" y="8803"/>
                    <a:pt x="191818" y="6502"/>
                  </a:cubicBezTo>
                  <a:lnTo>
                    <a:pt x="185275" y="0"/>
                  </a:lnTo>
                  <a:lnTo>
                    <a:pt x="133866" y="51552"/>
                  </a:lnTo>
                  <a:cubicBezTo>
                    <a:pt x="132722" y="52708"/>
                    <a:pt x="132730" y="54573"/>
                    <a:pt x="133886" y="55717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AD44ED3-A361-6AED-DAC5-B2807D314CF5}"/>
                </a:ext>
              </a:extLst>
            </p:cNvPr>
            <p:cNvSpPr/>
            <p:nvPr/>
          </p:nvSpPr>
          <p:spPr>
            <a:xfrm>
              <a:off x="5360567" y="4255783"/>
              <a:ext cx="193584" cy="63742"/>
            </a:xfrm>
            <a:custGeom>
              <a:avLst/>
              <a:gdLst>
                <a:gd name="connsiteX0" fmla="*/ 54057 w 193584"/>
                <a:gd name="connsiteY0" fmla="*/ 873 h 63742"/>
                <a:gd name="connsiteX1" fmla="*/ 60560 w 193584"/>
                <a:gd name="connsiteY1" fmla="*/ 7395 h 63742"/>
                <a:gd name="connsiteX2" fmla="*/ 60587 w 193584"/>
                <a:gd name="connsiteY2" fmla="*/ 11533 h 63742"/>
                <a:gd name="connsiteX3" fmla="*/ 60560 w 193584"/>
                <a:gd name="connsiteY3" fmla="*/ 11561 h 63742"/>
                <a:gd name="connsiteX4" fmla="*/ 8236 w 193584"/>
                <a:gd name="connsiteY4" fmla="*/ 63743 h 63742"/>
                <a:gd name="connsiteX5" fmla="*/ 1733 w 193584"/>
                <a:gd name="connsiteY5" fmla="*/ 57200 h 63742"/>
                <a:gd name="connsiteX6" fmla="*/ 1707 w 193584"/>
                <a:gd name="connsiteY6" fmla="*/ 48895 h 63742"/>
                <a:gd name="connsiteX7" fmla="*/ 1733 w 193584"/>
                <a:gd name="connsiteY7" fmla="*/ 48868 h 63742"/>
                <a:gd name="connsiteX8" fmla="*/ 49892 w 193584"/>
                <a:gd name="connsiteY8" fmla="*/ 852 h 63742"/>
                <a:gd name="connsiteX9" fmla="*/ 54057 w 193584"/>
                <a:gd name="connsiteY9" fmla="*/ 873 h 63742"/>
                <a:gd name="connsiteX10" fmla="*/ 139543 w 193584"/>
                <a:gd name="connsiteY10" fmla="*/ 873 h 63742"/>
                <a:gd name="connsiteX11" fmla="*/ 133041 w 193584"/>
                <a:gd name="connsiteY11" fmla="*/ 7395 h 63742"/>
                <a:gd name="connsiteX12" fmla="*/ 133013 w 193584"/>
                <a:gd name="connsiteY12" fmla="*/ 11533 h 63742"/>
                <a:gd name="connsiteX13" fmla="*/ 133041 w 193584"/>
                <a:gd name="connsiteY13" fmla="*/ 11561 h 63742"/>
                <a:gd name="connsiteX14" fmla="*/ 185365 w 193584"/>
                <a:gd name="connsiteY14" fmla="*/ 63743 h 63742"/>
                <a:gd name="connsiteX15" fmla="*/ 191867 w 193584"/>
                <a:gd name="connsiteY15" fmla="*/ 57220 h 63742"/>
                <a:gd name="connsiteX16" fmla="*/ 191867 w 193584"/>
                <a:gd name="connsiteY16" fmla="*/ 48868 h 63742"/>
                <a:gd name="connsiteX17" fmla="*/ 143709 w 193584"/>
                <a:gd name="connsiteY17" fmla="*/ 873 h 63742"/>
                <a:gd name="connsiteX18" fmla="*/ 139572 w 193584"/>
                <a:gd name="connsiteY18" fmla="*/ 865 h 63742"/>
                <a:gd name="connsiteX19" fmla="*/ 139543 w 193584"/>
                <a:gd name="connsiteY19" fmla="*/ 893 h 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584" h="63742">
                  <a:moveTo>
                    <a:pt x="54057" y="873"/>
                  </a:moveTo>
                  <a:lnTo>
                    <a:pt x="60560" y="7395"/>
                  </a:lnTo>
                  <a:cubicBezTo>
                    <a:pt x="61710" y="8530"/>
                    <a:pt x="61722" y="10383"/>
                    <a:pt x="60587" y="11533"/>
                  </a:cubicBezTo>
                  <a:cubicBezTo>
                    <a:pt x="60578" y="11543"/>
                    <a:pt x="60569" y="11552"/>
                    <a:pt x="60560" y="11561"/>
                  </a:cubicBezTo>
                  <a:lnTo>
                    <a:pt x="8236" y="63743"/>
                  </a:lnTo>
                  <a:lnTo>
                    <a:pt x="1733" y="57200"/>
                  </a:lnTo>
                  <a:cubicBezTo>
                    <a:pt x="-567" y="54914"/>
                    <a:pt x="-579" y="51195"/>
                    <a:pt x="1707" y="48895"/>
                  </a:cubicBezTo>
                  <a:cubicBezTo>
                    <a:pt x="1716" y="48887"/>
                    <a:pt x="1724" y="48877"/>
                    <a:pt x="1733" y="48868"/>
                  </a:cubicBezTo>
                  <a:lnTo>
                    <a:pt x="49892" y="852"/>
                  </a:lnTo>
                  <a:cubicBezTo>
                    <a:pt x="51048" y="-292"/>
                    <a:pt x="52912" y="-283"/>
                    <a:pt x="54057" y="873"/>
                  </a:cubicBezTo>
                  <a:close/>
                  <a:moveTo>
                    <a:pt x="139543" y="873"/>
                  </a:moveTo>
                  <a:lnTo>
                    <a:pt x="133041" y="7395"/>
                  </a:lnTo>
                  <a:cubicBezTo>
                    <a:pt x="131891" y="8530"/>
                    <a:pt x="131879" y="10383"/>
                    <a:pt x="133013" y="11533"/>
                  </a:cubicBezTo>
                  <a:cubicBezTo>
                    <a:pt x="133023" y="11543"/>
                    <a:pt x="133031" y="11552"/>
                    <a:pt x="133041" y="11561"/>
                  </a:cubicBezTo>
                  <a:lnTo>
                    <a:pt x="185365" y="63743"/>
                  </a:lnTo>
                  <a:lnTo>
                    <a:pt x="191867" y="57220"/>
                  </a:lnTo>
                  <a:cubicBezTo>
                    <a:pt x="194158" y="54908"/>
                    <a:pt x="194158" y="51181"/>
                    <a:pt x="191867" y="48868"/>
                  </a:cubicBezTo>
                  <a:lnTo>
                    <a:pt x="143709" y="873"/>
                  </a:lnTo>
                  <a:cubicBezTo>
                    <a:pt x="142569" y="-272"/>
                    <a:pt x="140716" y="-276"/>
                    <a:pt x="139572" y="865"/>
                  </a:cubicBezTo>
                  <a:cubicBezTo>
                    <a:pt x="139562" y="874"/>
                    <a:pt x="139552" y="884"/>
                    <a:pt x="139543" y="893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F30B6C-7F49-B871-032C-B0C5515421EB}"/>
                </a:ext>
              </a:extLst>
            </p:cNvPr>
            <p:cNvSpPr/>
            <p:nvPr/>
          </p:nvSpPr>
          <p:spPr>
            <a:xfrm>
              <a:off x="5429726" y="4237028"/>
              <a:ext cx="57113" cy="140252"/>
            </a:xfrm>
            <a:custGeom>
              <a:avLst/>
              <a:gdLst>
                <a:gd name="connsiteX0" fmla="*/ 11884 w 57113"/>
                <a:gd name="connsiteY0" fmla="*/ 140125 h 140252"/>
                <a:gd name="connsiteX1" fmla="*/ 1460 w 57113"/>
                <a:gd name="connsiteY1" fmla="*/ 136812 h 140252"/>
                <a:gd name="connsiteX2" fmla="*/ 98 w 57113"/>
                <a:gd name="connsiteY2" fmla="*/ 134151 h 140252"/>
                <a:gd name="connsiteX3" fmla="*/ 42567 w 57113"/>
                <a:gd name="connsiteY3" fmla="*/ 1481 h 140252"/>
                <a:gd name="connsiteX4" fmla="*/ 45074 w 57113"/>
                <a:gd name="connsiteY4" fmla="*/ 77 h 140252"/>
                <a:gd name="connsiteX5" fmla="*/ 45208 w 57113"/>
                <a:gd name="connsiteY5" fmla="*/ 120 h 140252"/>
                <a:gd name="connsiteX6" fmla="*/ 55633 w 57113"/>
                <a:gd name="connsiteY6" fmla="*/ 3452 h 140252"/>
                <a:gd name="connsiteX7" fmla="*/ 57037 w 57113"/>
                <a:gd name="connsiteY7" fmla="*/ 5959 h 140252"/>
                <a:gd name="connsiteX8" fmla="*/ 56994 w 57113"/>
                <a:gd name="connsiteY8" fmla="*/ 6094 h 140252"/>
                <a:gd name="connsiteX9" fmla="*/ 14525 w 57113"/>
                <a:gd name="connsiteY9" fmla="*/ 138844 h 140252"/>
                <a:gd name="connsiteX10" fmla="*/ 11967 w 57113"/>
                <a:gd name="connsiteY10" fmla="*/ 140153 h 140252"/>
                <a:gd name="connsiteX11" fmla="*/ 11884 w 57113"/>
                <a:gd name="connsiteY11" fmla="*/ 140125 h 14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13" h="140252">
                  <a:moveTo>
                    <a:pt x="11884" y="140125"/>
                  </a:moveTo>
                  <a:lnTo>
                    <a:pt x="1460" y="136812"/>
                  </a:lnTo>
                  <a:cubicBezTo>
                    <a:pt x="356" y="136445"/>
                    <a:pt x="-250" y="135260"/>
                    <a:pt x="98" y="134151"/>
                  </a:cubicBezTo>
                  <a:lnTo>
                    <a:pt x="42567" y="1481"/>
                  </a:lnTo>
                  <a:cubicBezTo>
                    <a:pt x="42871" y="401"/>
                    <a:pt x="43994" y="-228"/>
                    <a:pt x="45074" y="77"/>
                  </a:cubicBezTo>
                  <a:cubicBezTo>
                    <a:pt x="45119" y="90"/>
                    <a:pt x="45164" y="104"/>
                    <a:pt x="45208" y="120"/>
                  </a:cubicBezTo>
                  <a:lnTo>
                    <a:pt x="55633" y="3452"/>
                  </a:lnTo>
                  <a:cubicBezTo>
                    <a:pt x="56714" y="3757"/>
                    <a:pt x="57342" y="4879"/>
                    <a:pt x="57037" y="5959"/>
                  </a:cubicBezTo>
                  <a:cubicBezTo>
                    <a:pt x="57025" y="6005"/>
                    <a:pt x="57010" y="6050"/>
                    <a:pt x="56994" y="6094"/>
                  </a:cubicBezTo>
                  <a:lnTo>
                    <a:pt x="14525" y="138844"/>
                  </a:lnTo>
                  <a:cubicBezTo>
                    <a:pt x="14180" y="139913"/>
                    <a:pt x="13035" y="140498"/>
                    <a:pt x="11967" y="140153"/>
                  </a:cubicBezTo>
                  <a:cubicBezTo>
                    <a:pt x="11939" y="140145"/>
                    <a:pt x="11911" y="140135"/>
                    <a:pt x="11884" y="140125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B042021-D80E-25D2-5D9D-5B729C96B4CE}"/>
                </a:ext>
              </a:extLst>
            </p:cNvPr>
            <p:cNvSpPr/>
            <p:nvPr/>
          </p:nvSpPr>
          <p:spPr>
            <a:xfrm>
              <a:off x="5309265" y="4148024"/>
              <a:ext cx="128158" cy="30886"/>
            </a:xfrm>
            <a:custGeom>
              <a:avLst/>
              <a:gdLst>
                <a:gd name="connsiteX0" fmla="*/ 30886 w 128158"/>
                <a:gd name="connsiteY0" fmla="*/ 15443 h 30886"/>
                <a:gd name="connsiteX1" fmla="*/ 15443 w 128158"/>
                <a:gd name="connsiteY1" fmla="*/ 30886 h 30886"/>
                <a:gd name="connsiteX2" fmla="*/ 0 w 128158"/>
                <a:gd name="connsiteY2" fmla="*/ 15443 h 30886"/>
                <a:gd name="connsiteX3" fmla="*/ 15443 w 128158"/>
                <a:gd name="connsiteY3" fmla="*/ 0 h 30886"/>
                <a:gd name="connsiteX4" fmla="*/ 30886 w 128158"/>
                <a:gd name="connsiteY4" fmla="*/ 15443 h 30886"/>
                <a:gd name="connsiteX5" fmla="*/ 64089 w 128158"/>
                <a:gd name="connsiteY5" fmla="*/ 0 h 30886"/>
                <a:gd name="connsiteX6" fmla="*/ 48646 w 128158"/>
                <a:gd name="connsiteY6" fmla="*/ 15443 h 30886"/>
                <a:gd name="connsiteX7" fmla="*/ 64089 w 128158"/>
                <a:gd name="connsiteY7" fmla="*/ 30886 h 30886"/>
                <a:gd name="connsiteX8" fmla="*/ 79532 w 128158"/>
                <a:gd name="connsiteY8" fmla="*/ 15443 h 30886"/>
                <a:gd name="connsiteX9" fmla="*/ 64089 w 128158"/>
                <a:gd name="connsiteY9" fmla="*/ 0 h 30886"/>
                <a:gd name="connsiteX10" fmla="*/ 112715 w 128158"/>
                <a:gd name="connsiteY10" fmla="*/ 0 h 30886"/>
                <a:gd name="connsiteX11" fmla="*/ 97272 w 128158"/>
                <a:gd name="connsiteY11" fmla="*/ 15443 h 30886"/>
                <a:gd name="connsiteX12" fmla="*/ 112715 w 128158"/>
                <a:gd name="connsiteY12" fmla="*/ 30886 h 30886"/>
                <a:gd name="connsiteX13" fmla="*/ 128158 w 128158"/>
                <a:gd name="connsiteY13" fmla="*/ 15443 h 30886"/>
                <a:gd name="connsiteX14" fmla="*/ 112715 w 128158"/>
                <a:gd name="connsiteY14" fmla="*/ 0 h 30886"/>
                <a:gd name="connsiteX15" fmla="*/ 112674 w 128158"/>
                <a:gd name="connsiteY15" fmla="*/ 0 h 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158" h="30886">
                  <a:moveTo>
                    <a:pt x="30886" y="15443"/>
                  </a:moveTo>
                  <a:cubicBezTo>
                    <a:pt x="30886" y="23972"/>
                    <a:pt x="23972" y="30886"/>
                    <a:pt x="15443" y="30886"/>
                  </a:cubicBezTo>
                  <a:cubicBezTo>
                    <a:pt x="6914" y="30886"/>
                    <a:pt x="0" y="23972"/>
                    <a:pt x="0" y="15443"/>
                  </a:cubicBezTo>
                  <a:cubicBezTo>
                    <a:pt x="0" y="6914"/>
                    <a:pt x="6914" y="0"/>
                    <a:pt x="15443" y="0"/>
                  </a:cubicBezTo>
                  <a:cubicBezTo>
                    <a:pt x="23972" y="0"/>
                    <a:pt x="30886" y="6914"/>
                    <a:pt x="30886" y="15443"/>
                  </a:cubicBezTo>
                  <a:close/>
                  <a:moveTo>
                    <a:pt x="64089" y="0"/>
                  </a:moveTo>
                  <a:cubicBezTo>
                    <a:pt x="55560" y="0"/>
                    <a:pt x="48646" y="6914"/>
                    <a:pt x="48646" y="15443"/>
                  </a:cubicBezTo>
                  <a:cubicBezTo>
                    <a:pt x="48646" y="23972"/>
                    <a:pt x="55560" y="30886"/>
                    <a:pt x="64089" y="30886"/>
                  </a:cubicBezTo>
                  <a:cubicBezTo>
                    <a:pt x="72618" y="30886"/>
                    <a:pt x="79532" y="23972"/>
                    <a:pt x="79532" y="15443"/>
                  </a:cubicBezTo>
                  <a:cubicBezTo>
                    <a:pt x="79532" y="6914"/>
                    <a:pt x="72618" y="0"/>
                    <a:pt x="64089" y="0"/>
                  </a:cubicBezTo>
                  <a:close/>
                  <a:moveTo>
                    <a:pt x="112715" y="0"/>
                  </a:moveTo>
                  <a:cubicBezTo>
                    <a:pt x="104186" y="0"/>
                    <a:pt x="97272" y="6914"/>
                    <a:pt x="97272" y="15443"/>
                  </a:cubicBezTo>
                  <a:cubicBezTo>
                    <a:pt x="97272" y="23972"/>
                    <a:pt x="104186" y="30886"/>
                    <a:pt x="112715" y="30886"/>
                  </a:cubicBezTo>
                  <a:cubicBezTo>
                    <a:pt x="121244" y="30886"/>
                    <a:pt x="128158" y="23972"/>
                    <a:pt x="128158" y="15443"/>
                  </a:cubicBezTo>
                  <a:cubicBezTo>
                    <a:pt x="128158" y="6914"/>
                    <a:pt x="121244" y="0"/>
                    <a:pt x="112715" y="0"/>
                  </a:cubicBezTo>
                  <a:cubicBezTo>
                    <a:pt x="112702" y="0"/>
                    <a:pt x="112688" y="0"/>
                    <a:pt x="112674" y="0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sp>
        <p:nvSpPr>
          <p:cNvPr id="16" name="Rounded Rectangle 178">
            <a:extLst>
              <a:ext uri="{FF2B5EF4-FFF2-40B4-BE49-F238E27FC236}">
                <a16:creationId xmlns:a16="http://schemas.microsoft.com/office/drawing/2014/main" id="{7D2C2BBC-70FE-82C8-7BF6-71CE3A08A281}"/>
              </a:ext>
            </a:extLst>
          </p:cNvPr>
          <p:cNvSpPr/>
          <p:nvPr/>
        </p:nvSpPr>
        <p:spPr bwMode="auto">
          <a:xfrm>
            <a:off x="523229" y="91023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B63167-63C5-171D-22F1-6C96B24B5264}"/>
              </a:ext>
            </a:extLst>
          </p:cNvPr>
          <p:cNvSpPr txBox="1"/>
          <p:nvPr/>
        </p:nvSpPr>
        <p:spPr>
          <a:xfrm>
            <a:off x="3426885" y="63943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API management</a:t>
            </a:r>
            <a:endParaRPr lang="en-US" sz="16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22CBCE-98BF-C927-108F-0FF5C7377F80}"/>
              </a:ext>
            </a:extLst>
          </p:cNvPr>
          <p:cNvCxnSpPr>
            <a:cxnSpLocks/>
          </p:cNvCxnSpPr>
          <p:nvPr/>
        </p:nvCxnSpPr>
        <p:spPr>
          <a:xfrm>
            <a:off x="523229" y="2515887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C97E0EC-66E2-F566-0308-E06517EF5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553" y="1092414"/>
            <a:ext cx="365760" cy="365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2EF912-76EF-8123-A815-16ABA4456800}"/>
              </a:ext>
            </a:extLst>
          </p:cNvPr>
          <p:cNvSpPr txBox="1"/>
          <p:nvPr/>
        </p:nvSpPr>
        <p:spPr>
          <a:xfrm>
            <a:off x="1233190" y="1270447"/>
            <a:ext cx="154543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/Verifier</a:t>
            </a: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/Status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/Callback</a:t>
            </a:r>
          </a:p>
        </p:txBody>
      </p:sp>
      <p:sp>
        <p:nvSpPr>
          <p:cNvPr id="20" name="Rounded Rectangle 178">
            <a:extLst>
              <a:ext uri="{FF2B5EF4-FFF2-40B4-BE49-F238E27FC236}">
                <a16:creationId xmlns:a16="http://schemas.microsoft.com/office/drawing/2014/main" id="{50BFF16F-C9B5-D71B-30DA-09E8A765EC0F}"/>
              </a:ext>
            </a:extLst>
          </p:cNvPr>
          <p:cNvSpPr/>
          <p:nvPr/>
        </p:nvSpPr>
        <p:spPr bwMode="auto">
          <a:xfrm>
            <a:off x="3426885" y="91023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6888E41-E37E-2754-85B3-718478E62E2E}"/>
              </a:ext>
            </a:extLst>
          </p:cNvPr>
          <p:cNvCxnSpPr>
            <a:cxnSpLocks/>
          </p:cNvCxnSpPr>
          <p:nvPr/>
        </p:nvCxnSpPr>
        <p:spPr>
          <a:xfrm>
            <a:off x="3426885" y="2515887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D8E89-7E7E-D45E-2DB3-DFBAA9AF9281}"/>
              </a:ext>
            </a:extLst>
          </p:cNvPr>
          <p:cNvSpPr txBox="1"/>
          <p:nvPr/>
        </p:nvSpPr>
        <p:spPr>
          <a:xfrm>
            <a:off x="523229" y="653723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Logic App</a:t>
            </a:r>
            <a:endParaRPr lang="en-US" sz="1600" b="1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E630A67-9E55-2AB7-BB6F-36AABB848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4209" y="1181079"/>
            <a:ext cx="365760" cy="365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049173-C948-CABA-1923-2B5C7A57195A}"/>
              </a:ext>
            </a:extLst>
          </p:cNvPr>
          <p:cNvSpPr txBox="1"/>
          <p:nvPr/>
        </p:nvSpPr>
        <p:spPr>
          <a:xfrm>
            <a:off x="4258886" y="1270446"/>
            <a:ext cx="154543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/Verifier</a:t>
            </a:r>
          </a:p>
          <a:p>
            <a:r>
              <a:rPr lang="en-US" sz="1600" dirty="0"/>
              <a:t>/Status</a:t>
            </a:r>
          </a:p>
          <a:p>
            <a:endParaRPr lang="en-US" sz="1600" dirty="0"/>
          </a:p>
          <a:p>
            <a:r>
              <a:rPr lang="en-US" sz="1600" dirty="0"/>
              <a:t>/Callback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76FAF0-42E1-B76F-4A5D-C11082790E64}"/>
              </a:ext>
            </a:extLst>
          </p:cNvPr>
          <p:cNvCxnSpPr>
            <a:stCxn id="20" idx="1"/>
            <a:endCxn id="16" idx="3"/>
          </p:cNvCxnSpPr>
          <p:nvPr/>
        </p:nvCxnSpPr>
        <p:spPr>
          <a:xfrm flipH="1">
            <a:off x="2900669" y="1713061"/>
            <a:ext cx="526216" cy="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29962E1-F14D-BFB6-665D-A6537AB0E606}"/>
              </a:ext>
            </a:extLst>
          </p:cNvPr>
          <p:cNvSpPr txBox="1"/>
          <p:nvPr/>
        </p:nvSpPr>
        <p:spPr>
          <a:xfrm>
            <a:off x="6404259" y="3102549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Frontend app</a:t>
            </a:r>
            <a:endParaRPr 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E0846F9-5637-5DDE-5220-8185931E85E9}"/>
              </a:ext>
            </a:extLst>
          </p:cNvPr>
          <p:cNvSpPr txBox="1"/>
          <p:nvPr/>
        </p:nvSpPr>
        <p:spPr>
          <a:xfrm>
            <a:off x="7244087" y="3836207"/>
            <a:ext cx="1541329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User interface</a:t>
            </a:r>
          </a:p>
          <a:p>
            <a:r>
              <a:rPr lang="en-US" sz="1600" dirty="0"/>
              <a:t>JavaScript </a:t>
            </a:r>
          </a:p>
          <a:p>
            <a:r>
              <a:rPr lang="en-US" sz="1600" dirty="0"/>
              <a:t>jQuery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486079-C8EF-25E7-91AE-4841BC855E48}"/>
              </a:ext>
            </a:extLst>
          </p:cNvPr>
          <p:cNvCxnSpPr>
            <a:cxnSpLocks/>
          </p:cNvCxnSpPr>
          <p:nvPr/>
        </p:nvCxnSpPr>
        <p:spPr>
          <a:xfrm>
            <a:off x="6404259" y="4968758"/>
            <a:ext cx="2377440" cy="0"/>
          </a:xfrm>
          <a:prstGeom prst="line">
            <a:avLst/>
          </a:prstGeom>
          <a:ln w="57150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55E7C80B-59DA-9A05-A434-126C0BDDBE57}"/>
              </a:ext>
            </a:extLst>
          </p:cNvPr>
          <p:cNvSpPr/>
          <p:nvPr/>
        </p:nvSpPr>
        <p:spPr bwMode="auto">
          <a:xfrm>
            <a:off x="9537175" y="3387882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C929A8-CDCF-0E54-E58A-33844AF17C3F}"/>
              </a:ext>
            </a:extLst>
          </p:cNvPr>
          <p:cNvCxnSpPr>
            <a:cxnSpLocks/>
          </p:cNvCxnSpPr>
          <p:nvPr/>
        </p:nvCxnSpPr>
        <p:spPr>
          <a:xfrm>
            <a:off x="9537175" y="4993534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1C2D54-C2D4-5149-26E0-D6DAB3DB1F28}"/>
              </a:ext>
            </a:extLst>
          </p:cNvPr>
          <p:cNvSpPr txBox="1"/>
          <p:nvPr/>
        </p:nvSpPr>
        <p:spPr>
          <a:xfrm>
            <a:off x="10369175" y="3642207"/>
            <a:ext cx="15454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Verified ID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DAA4841-6348-E4F5-0C8E-99EDBA7D47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0919" y="3582437"/>
            <a:ext cx="365760" cy="3657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53DB2AA-B1EB-46F0-0B65-9FA3F0AA6145}"/>
              </a:ext>
            </a:extLst>
          </p:cNvPr>
          <p:cNvSpPr txBox="1"/>
          <p:nvPr/>
        </p:nvSpPr>
        <p:spPr>
          <a:xfrm>
            <a:off x="9537175" y="311688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 ID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F7684D6-741F-D1DA-F34A-EFD40A8FD9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50919" y="4294524"/>
            <a:ext cx="365760" cy="36576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545A0EA-8BBC-1495-7EF3-CA1235C7649E}"/>
              </a:ext>
            </a:extLst>
          </p:cNvPr>
          <p:cNvSpPr txBox="1"/>
          <p:nvPr/>
        </p:nvSpPr>
        <p:spPr>
          <a:xfrm>
            <a:off x="10369175" y="4354294"/>
            <a:ext cx="15454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Authorization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1FF8330-8CCE-3C8E-3D34-A4C31AFD6462}"/>
              </a:ext>
            </a:extLst>
          </p:cNvPr>
          <p:cNvCxnSpPr>
            <a:stCxn id="26" idx="2"/>
            <a:endCxn id="14" idx="2"/>
          </p:cNvCxnSpPr>
          <p:nvPr/>
        </p:nvCxnSpPr>
        <p:spPr>
          <a:xfrm rot="5400000" flipH="1" flipV="1">
            <a:off x="8609152" y="3644111"/>
            <a:ext cx="308474" cy="2340820"/>
          </a:xfrm>
          <a:prstGeom prst="curvedConnector3">
            <a:avLst>
              <a:gd name="adj1" fmla="val -259374"/>
            </a:avLst>
          </a:prstGeom>
          <a:ln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2411179-1727-FC4B-CFDB-5DD2CF30A224}"/>
              </a:ext>
            </a:extLst>
          </p:cNvPr>
          <p:cNvSpPr txBox="1"/>
          <p:nvPr/>
        </p:nvSpPr>
        <p:spPr>
          <a:xfrm>
            <a:off x="7463915" y="5762717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Obtain an access token</a:t>
            </a:r>
            <a:endParaRPr lang="en-US" sz="1600" b="1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6FFD4EC-2536-65D9-FDD2-3C788702F6DE}"/>
              </a:ext>
            </a:extLst>
          </p:cNvPr>
          <p:cNvCxnSpPr>
            <a:cxnSpLocks/>
            <a:stCxn id="26" idx="1"/>
            <a:endCxn id="49" idx="2"/>
          </p:cNvCxnSpPr>
          <p:nvPr/>
        </p:nvCxnSpPr>
        <p:spPr>
          <a:xfrm rot="10800000">
            <a:off x="4200531" y="1536332"/>
            <a:ext cx="2203729" cy="2629601"/>
          </a:xfrm>
          <a:prstGeom prst="bentConnector3">
            <a:avLst>
              <a:gd name="adj1" fmla="val 110373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22A8618-67AB-90FA-6C94-40CBFC8AE1E2}"/>
              </a:ext>
            </a:extLst>
          </p:cNvPr>
          <p:cNvSpPr/>
          <p:nvPr/>
        </p:nvSpPr>
        <p:spPr>
          <a:xfrm>
            <a:off x="4200530" y="1458174"/>
            <a:ext cx="156314" cy="1563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50CC4E6-05A3-8FC4-60CB-5040FBFC7465}"/>
              </a:ext>
            </a:extLst>
          </p:cNvPr>
          <p:cNvSpPr/>
          <p:nvPr/>
        </p:nvSpPr>
        <p:spPr>
          <a:xfrm>
            <a:off x="4196813" y="3860983"/>
            <a:ext cx="1293302" cy="2714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Bearer token</a:t>
            </a:r>
            <a:endParaRPr lang="LID4096" sz="1400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1C6E226-FF17-5EC7-8369-FFCAF62A9C06}"/>
              </a:ext>
            </a:extLst>
          </p:cNvPr>
          <p:cNvCxnSpPr>
            <a:cxnSpLocks/>
            <a:stCxn id="11" idx="1"/>
            <a:endCxn id="54" idx="6"/>
          </p:cNvCxnSpPr>
          <p:nvPr/>
        </p:nvCxnSpPr>
        <p:spPr>
          <a:xfrm rot="10800000">
            <a:off x="5180947" y="2138971"/>
            <a:ext cx="4569972" cy="1626347"/>
          </a:xfrm>
          <a:prstGeom prst="bentConnector3">
            <a:avLst>
              <a:gd name="adj1" fmla="val 1389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D898111-C811-D9D7-C1E3-2A6FB6258C31}"/>
              </a:ext>
            </a:extLst>
          </p:cNvPr>
          <p:cNvSpPr/>
          <p:nvPr/>
        </p:nvSpPr>
        <p:spPr>
          <a:xfrm>
            <a:off x="5024633" y="2060813"/>
            <a:ext cx="156314" cy="15631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D663013-500D-E00E-D1B1-DD321BDF30A1}"/>
              </a:ext>
            </a:extLst>
          </p:cNvPr>
          <p:cNvSpPr txBox="1"/>
          <p:nvPr/>
        </p:nvSpPr>
        <p:spPr>
          <a:xfrm rot="16200000">
            <a:off x="1377066" y="1592082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Private access</a:t>
            </a:r>
            <a:endParaRPr lang="en-US" sz="1600" b="1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6BAEECB-B237-741B-9B4D-ADD7D4A8DED5}"/>
              </a:ext>
            </a:extLst>
          </p:cNvPr>
          <p:cNvSpPr/>
          <p:nvPr/>
        </p:nvSpPr>
        <p:spPr>
          <a:xfrm>
            <a:off x="7181620" y="1827519"/>
            <a:ext cx="1293302" cy="27143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API-key</a:t>
            </a:r>
            <a:endParaRPr lang="LID4096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E4332F9-3208-137E-42D3-8C0F6C541F97}"/>
              </a:ext>
            </a:extLst>
          </p:cNvPr>
          <p:cNvSpPr/>
          <p:nvPr/>
        </p:nvSpPr>
        <p:spPr>
          <a:xfrm>
            <a:off x="160020" y="53340"/>
            <a:ext cx="11902440" cy="6165225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456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82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Yoel Horvitz</dc:creator>
  <cp:lastModifiedBy>Yoel Horvitz</cp:lastModifiedBy>
  <cp:revision>4</cp:revision>
  <dcterms:created xsi:type="dcterms:W3CDTF">2025-04-08T05:43:03Z</dcterms:created>
  <dcterms:modified xsi:type="dcterms:W3CDTF">2025-04-21T06:34:39Z</dcterms:modified>
</cp:coreProperties>
</file>