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 varScale="1">
        <p:scale>
          <a:sx n="59" d="100"/>
          <a:sy n="59" d="100"/>
        </p:scale>
        <p:origin x="8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482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4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00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9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52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753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242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0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578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323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92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198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132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084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5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596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7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010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0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5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03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2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2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22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0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58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74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07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422656120"/>
              </p:ext>
            </p:extLst>
          </p:nvPr>
        </p:nvGraphicFramePr>
        <p:xfrm>
          <a:off x="395288" y="1557338"/>
          <a:ext cx="8259762" cy="3458846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30/05/2016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Erick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Sinche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TdP Optimización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chemeClr val="accent5">
                    <a:lumMod val="25000"/>
                  </a:schemeClr>
                </a:solidFill>
              </a:rPr>
              <a:t>Definir, diseñar e implementar actividades que brinden soporte a la Gestión de Configuración, del proyecto SIS-REV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chemeClr val="accent5">
                    <a:lumMod val="25000"/>
                  </a:schemeClr>
                </a:solidFill>
              </a:rPr>
              <a:t>Esta gestión aplica para todos los documentos que están definidos en el proyecto SIS-REV</a:t>
            </a:r>
            <a:endParaRPr 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Servicio</a:t>
            </a:r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8522</TotalTime>
  <Words>2647</Words>
  <Application>Microsoft Office PowerPoint</Application>
  <PresentationFormat>Presentación en pantalla (4:3)</PresentationFormat>
  <Paragraphs>377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ＭＳ Ｐゴシック</vt:lpstr>
      <vt:lpstr>Arial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JERAMEEL NEBAIOT, BENITES GONZALES</cp:lastModifiedBy>
  <cp:revision>461</cp:revision>
  <dcterms:created xsi:type="dcterms:W3CDTF">2008-06-17T21:38:12Z</dcterms:created>
  <dcterms:modified xsi:type="dcterms:W3CDTF">2016-06-22T18:50:31Z</dcterms:modified>
</cp:coreProperties>
</file>