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73" r:id="rId6"/>
    <p:sldId id="274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73"/>
            <p14:sldId id="274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518" autoAdjust="0"/>
  </p:normalViewPr>
  <p:slideViewPr>
    <p:cSldViewPr snapToGrid="0">
      <p:cViewPr varScale="1">
        <p:scale>
          <a:sx n="85" d="100"/>
          <a:sy n="85" d="100"/>
        </p:scale>
        <p:origin x="7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81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98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569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76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808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701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377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475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33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91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3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6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20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3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759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5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07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REQM_0.1_2015.do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175" y="620079"/>
            <a:ext cx="8825658" cy="2026920"/>
          </a:xfrm>
        </p:spPr>
        <p:txBody>
          <a:bodyPr/>
          <a:lstStyle/>
          <a:p>
            <a:r>
              <a:rPr lang="es-ES" sz="4500" dirty="0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n 4" descr="http://static1.squarespace.com/static/5432ff8be4b099934bc959c6/t/5435476de4b060307d6b9fb6/1412777840083/bk_ivory_on_slate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8069579" y="2741296"/>
            <a:ext cx="3476945" cy="34194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92684"/>
              </p:ext>
            </p:extLst>
          </p:nvPr>
        </p:nvGraphicFramePr>
        <p:xfrm>
          <a:off x="457201" y="2157893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53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autorizados y 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53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425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Volatilidad</a:t>
            </a:r>
            <a:r>
              <a:rPr lang="en-US" sz="19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 de </a:t>
            </a:r>
            <a:r>
              <a:rPr lang="en-US" sz="19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Requerimientos</a:t>
            </a:r>
            <a:endParaRPr lang="es-PE" sz="19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33607"/>
              </p:ext>
            </p:extLst>
          </p:nvPr>
        </p:nvGraphicFramePr>
        <p:xfrm>
          <a:off x="1780540" y="2710709"/>
          <a:ext cx="8392161" cy="345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1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8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8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23603"/>
              </p:ext>
            </p:extLst>
          </p:nvPr>
        </p:nvGraphicFramePr>
        <p:xfrm>
          <a:off x="2032616" y="2865862"/>
          <a:ext cx="8128002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113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smtClean="0">
                          <a:latin typeface="Arial" pitchFamily="34" charset="0"/>
                          <a:cs typeface="Arial" pitchFamily="34" charset="0"/>
                        </a:rPr>
                        <a:t>23/05/2016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Jeral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PE" sz="1300" baseline="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revision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Contenido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2"/>
          </p:nvPr>
        </p:nvSpPr>
        <p:spPr>
          <a:xfrm>
            <a:off x="6636690" y="167085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ES" sz="2200" i="1" dirty="0" smtClean="0">
                <a:latin typeface="Arial" pitchFamily="34" charset="0"/>
                <a:cs typeface="Arial" pitchFamily="34" charset="0"/>
              </a:rPr>
              <a:t>Artefactos del proceso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508760"/>
            <a:ext cx="5642610" cy="4266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86" y="169159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SISREV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SISREV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consultoriamontesanogonzalez.com/blog/wp-content/uploads/plan_estrategi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22" y="2436493"/>
            <a:ext cx="4552950" cy="3152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61767"/>
              </p:ext>
            </p:extLst>
          </p:nvPr>
        </p:nvGraphicFramePr>
        <p:xfrm>
          <a:off x="1092073" y="1853248"/>
          <a:ext cx="9905670" cy="317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37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1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usuario.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565925"/>
              </p:ext>
            </p:extLst>
          </p:nvPr>
        </p:nvGraphicFramePr>
        <p:xfrm>
          <a:off x="621323" y="368993"/>
          <a:ext cx="10522022" cy="586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89">
                  <a:extLst>
                    <a:ext uri="{9D8B030D-6E8A-4147-A177-3AD203B41FA5}">
                      <a16:colId xmlns:a16="http://schemas.microsoft.com/office/drawing/2014/main" xmlns="" val="3258578200"/>
                    </a:ext>
                  </a:extLst>
                </a:gridCol>
                <a:gridCol w="6611637">
                  <a:extLst>
                    <a:ext uri="{9D8B030D-6E8A-4147-A177-3AD203B41FA5}">
                      <a16:colId xmlns:a16="http://schemas.microsoft.com/office/drawing/2014/main" xmlns="" val="3049444539"/>
                    </a:ext>
                  </a:extLst>
                </a:gridCol>
                <a:gridCol w="3481396">
                  <a:extLst>
                    <a:ext uri="{9D8B030D-6E8A-4147-A177-3AD203B41FA5}">
                      <a16:colId xmlns:a16="http://schemas.microsoft.com/office/drawing/2014/main" xmlns="" val="528051551"/>
                    </a:ext>
                  </a:extLst>
                </a:gridCol>
              </a:tblGrid>
              <a:tr h="3889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133286"/>
                  </a:ext>
                </a:extLst>
              </a:tr>
              <a:tr h="1373648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línea base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identifican una colección consistente de ítems de configuración que se refieren a una única versión de cada componente del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Se obtiene como resultado de cada una de las fases, luego de haber sido aprobados y aceptados. Los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son versiones de producto estable y son el punto de partida para posteriores desarrollos.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2732627029"/>
                  </a:ext>
                </a:extLst>
              </a:tr>
              <a:tr h="90459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la configuración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 de la administración de la configuración que consiste en la evaluación, coordinación, aprobación o desaprobación de la  implementación de cambios a los ítems de configuración y/o </a:t>
                      </a:r>
                      <a:r>
                        <a:rPr kumimoji="0" lang="es-PE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baselines</a:t>
                      </a: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86979966"/>
                  </a:ext>
                </a:extLst>
              </a:tr>
              <a:tr h="748247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Ítem de configuración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2408138014"/>
                  </a:ext>
                </a:extLst>
              </a:tr>
              <a:tr h="54015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Repositorio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191926593"/>
                  </a:ext>
                </a:extLst>
              </a:tr>
              <a:tr h="1389282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Gestión de la Configuración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2263895499"/>
                  </a:ext>
                </a:extLst>
              </a:tr>
              <a:tr h="38891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Gestor de Configuración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endParaRPr lang="es-E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 responsable de la Gestión de Configuración.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245625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2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32667"/>
              </p:ext>
            </p:extLst>
          </p:nvPr>
        </p:nvGraphicFramePr>
        <p:xfrm>
          <a:off x="646111" y="1152983"/>
          <a:ext cx="10829609" cy="43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221">
                  <a:extLst>
                    <a:ext uri="{9D8B030D-6E8A-4147-A177-3AD203B41FA5}">
                      <a16:colId xmlns:a16="http://schemas.microsoft.com/office/drawing/2014/main" xmlns="" val="2405014983"/>
                    </a:ext>
                  </a:extLst>
                </a:gridCol>
                <a:gridCol w="5511518">
                  <a:extLst>
                    <a:ext uri="{9D8B030D-6E8A-4147-A177-3AD203B41FA5}">
                      <a16:colId xmlns:a16="http://schemas.microsoft.com/office/drawing/2014/main" xmlns="" val="1198306626"/>
                    </a:ext>
                  </a:extLst>
                </a:gridCol>
                <a:gridCol w="3609870">
                  <a:extLst>
                    <a:ext uri="{9D8B030D-6E8A-4147-A177-3AD203B41FA5}">
                      <a16:colId xmlns:a16="http://schemas.microsoft.com/office/drawing/2014/main" xmlns="" val="3872836385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542935"/>
                  </a:ext>
                </a:extLst>
              </a:tr>
              <a:tr h="373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TdP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 Cubre los siguientes aspectos operacionales: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baseline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98372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2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646111" y="204673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(Cliente)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86360" y="209691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646111" y="3866550"/>
            <a:ext cx="1714500" cy="1177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(Líder de Proyecto)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586360" y="396413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646111" y="269130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586360" y="161163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646111" y="527632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586360" y="515493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756605" y="1697355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19" y="158877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561682" y="2320290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638</TotalTime>
  <Words>1342</Words>
  <Application>Microsoft Office PowerPoint</Application>
  <PresentationFormat>Panorámica</PresentationFormat>
  <Paragraphs>223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Times New Roman</vt:lpstr>
      <vt:lpstr>Wingdings 3</vt:lpstr>
      <vt:lpstr>Ion</vt:lpstr>
      <vt:lpstr>Proceso de Gestión de Cambios a Requerimientos</vt:lpstr>
      <vt:lpstr>Contenido</vt:lpstr>
      <vt:lpstr>1. Objetivo y Alcance del Proceso</vt:lpstr>
      <vt:lpstr>2. Términos y Definiciones</vt:lpstr>
      <vt:lpstr>Presentación de PowerPoint</vt:lpstr>
      <vt:lpstr>Presentación de PowerPoint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PinkFloyd</cp:lastModifiedBy>
  <cp:revision>98</cp:revision>
  <dcterms:created xsi:type="dcterms:W3CDTF">2014-04-17T23:07:25Z</dcterms:created>
  <dcterms:modified xsi:type="dcterms:W3CDTF">2016-05-23T20:18:05Z</dcterms:modified>
</cp:coreProperties>
</file>