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4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30" r:id="rId17"/>
    <p:sldId id="322" r:id="rId18"/>
    <p:sldId id="324" r:id="rId19"/>
    <p:sldId id="323" r:id="rId20"/>
    <p:sldId id="325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3002" autoAdjust="0"/>
  </p:normalViewPr>
  <p:slideViewPr>
    <p:cSldViewPr>
      <p:cViewPr varScale="1">
        <p:scale>
          <a:sx n="84" d="100"/>
          <a:sy n="84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b="0" dirty="0" smtClean="0">
              <a:solidFill>
                <a:schemeClr val="bg1"/>
              </a:solidFill>
              <a:latin typeface="+mj-lt"/>
            </a:rPr>
            <a:t>Solicita cambios a los requerimientos acordados.</a:t>
          </a:r>
          <a:endParaRPr lang="es-PE" sz="1300" b="0" dirty="0">
            <a:solidFill>
              <a:schemeClr val="bg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bg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bg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bg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bg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>
        <a:solidFill>
          <a:srgbClr val="002060"/>
        </a:solidFill>
      </dgm:spPr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b="0" dirty="0" smtClean="0">
              <a:solidFill>
                <a:schemeClr val="bg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b="0" dirty="0" smtClean="0">
              <a:solidFill>
                <a:schemeClr val="bg1"/>
              </a:solidFill>
              <a:latin typeface="+mj-lt"/>
            </a:rPr>
            <a:t>Resuelve consultas acerca de los cambios solicitados en los requerimientos</a:t>
          </a:r>
          <a:r>
            <a:rPr lang="es-PE" altLang="es-PE" sz="1300" dirty="0" smtClean="0">
              <a:solidFill>
                <a:schemeClr val="tx1"/>
              </a:solidFill>
              <a:latin typeface="+mj-lt"/>
            </a:rPr>
            <a:t>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bg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bg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bg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bg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bg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bg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bg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26184C3E-6196-4D49-809A-27190CDE4790}" type="pres">
      <dgm:prSet presAssocID="{5C797779-C81B-43F3-8423-A700598B267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015FF79-1EC8-46E7-983B-5932A25CB509}" type="pres">
      <dgm:prSet presAssocID="{6B39907D-F20D-4C28-BC3D-FE4D86D767F5}" presName="parentLin" presStyleCnt="0"/>
      <dgm:spPr/>
    </dgm:pt>
    <dgm:pt modelId="{99A65175-83BA-406C-BD69-61FB3A260E41}" type="pres">
      <dgm:prSet presAssocID="{6B39907D-F20D-4C28-BC3D-FE4D86D767F5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956747A2-60F7-4E0E-A9DC-990CF73DC09B}" type="pres">
      <dgm:prSet presAssocID="{6B39907D-F20D-4C28-BC3D-FE4D86D767F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1D90A4-9C56-4F2B-A423-EF0B138F4781}" type="pres">
      <dgm:prSet presAssocID="{6B39907D-F20D-4C28-BC3D-FE4D86D767F5}" presName="negativeSpace" presStyleCnt="0"/>
      <dgm:spPr/>
    </dgm:pt>
    <dgm:pt modelId="{C4AB3D79-C15A-4E4A-BB7B-CAD0E1B82D00}" type="pres">
      <dgm:prSet presAssocID="{6B39907D-F20D-4C28-BC3D-FE4D86D767F5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4896A9-F230-4340-8A5C-41740CF9EB88}" type="pres">
      <dgm:prSet presAssocID="{2284A0CD-EB66-4B22-8455-0956E716E68E}" presName="spaceBetweenRectangles" presStyleCnt="0"/>
      <dgm:spPr/>
    </dgm:pt>
    <dgm:pt modelId="{65CB26DA-222B-4451-A0F1-9F4630CD7FFD}" type="pres">
      <dgm:prSet presAssocID="{2DA36621-5AD9-43CE-974E-D6F11CA97388}" presName="parentLin" presStyleCnt="0"/>
      <dgm:spPr/>
    </dgm:pt>
    <dgm:pt modelId="{7679A3F7-9581-4E1D-A479-16B5B351E52C}" type="pres">
      <dgm:prSet presAssocID="{2DA36621-5AD9-43CE-974E-D6F11CA97388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234F111B-8230-47BE-A74C-FD97A833ADE1}" type="pres">
      <dgm:prSet presAssocID="{2DA36621-5AD9-43CE-974E-D6F11CA9738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2C36B3-9076-4A22-905E-3E1659488C26}" type="pres">
      <dgm:prSet presAssocID="{2DA36621-5AD9-43CE-974E-D6F11CA97388}" presName="negativeSpace" presStyleCnt="0"/>
      <dgm:spPr/>
    </dgm:pt>
    <dgm:pt modelId="{8FE7008F-AB8E-4549-8FAD-E19B74294F04}" type="pres">
      <dgm:prSet presAssocID="{2DA36621-5AD9-43CE-974E-D6F11CA9738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E3A9DB-7AAC-4E5F-85CE-F78960B66BF5}" type="pres">
      <dgm:prSet presAssocID="{7F85B649-8D87-4C46-8400-47D1CD9CF92C}" presName="spaceBetweenRectangles" presStyleCnt="0"/>
      <dgm:spPr/>
    </dgm:pt>
    <dgm:pt modelId="{A0EA2967-3F61-4FE9-9DE8-C2F0B2C358B4}" type="pres">
      <dgm:prSet presAssocID="{98EAEFBA-6B1B-41FF-9ECF-E0BE9858B206}" presName="parentLin" presStyleCnt="0"/>
      <dgm:spPr/>
    </dgm:pt>
    <dgm:pt modelId="{2DE5A75E-940E-4E64-93D6-06A0E1DD2B3B}" type="pres">
      <dgm:prSet presAssocID="{98EAEFBA-6B1B-41FF-9ECF-E0BE9858B206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8787D9A2-A734-4A5E-9AA2-7DF6CE75D12D}" type="pres">
      <dgm:prSet presAssocID="{98EAEFBA-6B1B-41FF-9ECF-E0BE9858B20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F31FA5-4E3D-4134-A336-9BCE72586804}" type="pres">
      <dgm:prSet presAssocID="{98EAEFBA-6B1B-41FF-9ECF-E0BE9858B206}" presName="negativeSpace" presStyleCnt="0"/>
      <dgm:spPr/>
    </dgm:pt>
    <dgm:pt modelId="{DC3C58AF-A57B-4F71-BFCC-595F14627362}" type="pres">
      <dgm:prSet presAssocID="{98EAEFBA-6B1B-41FF-9ECF-E0BE9858B206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0E979B-1953-4F69-B2AE-0386CC39CDA7}" type="pres">
      <dgm:prSet presAssocID="{D8278C2F-629A-4595-B7DF-8DF27587E636}" presName="spaceBetweenRectangles" presStyleCnt="0"/>
      <dgm:spPr/>
    </dgm:pt>
    <dgm:pt modelId="{71B131A3-37D5-4F2F-8D21-55E767260C28}" type="pres">
      <dgm:prSet presAssocID="{ACCA13B9-031D-4126-B460-6A7ED494DC1B}" presName="parentLin" presStyleCnt="0"/>
      <dgm:spPr/>
    </dgm:pt>
    <dgm:pt modelId="{4070AD80-6D98-49A8-ABD2-DDA987A5F5F0}" type="pres">
      <dgm:prSet presAssocID="{ACCA13B9-031D-4126-B460-6A7ED494DC1B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3FEA48E4-BF21-437F-AC5A-BC200DB6A101}" type="pres">
      <dgm:prSet presAssocID="{ACCA13B9-031D-4126-B460-6A7ED494DC1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2CB5FA-5A0A-4FFB-8F29-E3A8AC580238}" type="pres">
      <dgm:prSet presAssocID="{ACCA13B9-031D-4126-B460-6A7ED494DC1B}" presName="negativeSpace" presStyleCnt="0"/>
      <dgm:spPr/>
    </dgm:pt>
    <dgm:pt modelId="{2432DAB0-7576-48A1-8F12-31F5FD83C252}" type="pres">
      <dgm:prSet presAssocID="{ACCA13B9-031D-4126-B460-6A7ED494DC1B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F17D5C8-1F60-4247-929A-DECB6F2C5E8C}" type="presOf" srcId="{6B39907D-F20D-4C28-BC3D-FE4D86D767F5}" destId="{956747A2-60F7-4E0E-A9DC-990CF73DC09B}" srcOrd="1" destOrd="0" presId="urn:microsoft.com/office/officeart/2005/8/layout/list1"/>
    <dgm:cxn modelId="{28FEDE03-9458-4AB5-916F-9EDA2A677F70}" type="presOf" srcId="{2A4F17BD-B056-48E2-8974-63C18F8921F1}" destId="{C4AB3D79-C15A-4E4A-BB7B-CAD0E1B82D00}" srcOrd="0" destOrd="2" presId="urn:microsoft.com/office/officeart/2005/8/layout/list1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5AC17599-E3C9-4C37-8332-5A150D1B7901}" type="presOf" srcId="{912786C0-1A5C-4994-B17A-49C3EA2CD46C}" destId="{2432DAB0-7576-48A1-8F12-31F5FD83C252}" srcOrd="0" destOrd="0" presId="urn:microsoft.com/office/officeart/2005/8/layout/list1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9178791F-D1B7-4EA6-8F25-A708B791D84A}" type="presOf" srcId="{7AE57C0F-60A3-4408-9304-2FFFAB8E63B9}" destId="{C4AB3D79-C15A-4E4A-BB7B-CAD0E1B82D00}" srcOrd="0" destOrd="1" presId="urn:microsoft.com/office/officeart/2005/8/layout/list1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E5152B-FA77-42CF-A036-6EB9AEA85E14}" type="presOf" srcId="{0CB522DD-3D72-45F8-80E8-3C289CEC588B}" destId="{DC3C58AF-A57B-4F71-BFCC-595F14627362}" srcOrd="0" destOrd="1" presId="urn:microsoft.com/office/officeart/2005/8/layout/list1"/>
    <dgm:cxn modelId="{D3EB213F-3429-4616-BA61-7C7EFD52EB62}" type="presOf" srcId="{CA2C5EBC-8097-401B-BD83-DB7C3B41D40D}" destId="{8FE7008F-AB8E-4549-8FAD-E19B74294F04}" srcOrd="0" destOrd="2" presId="urn:microsoft.com/office/officeart/2005/8/layout/list1"/>
    <dgm:cxn modelId="{940B558B-257D-4AA7-976A-D067E3AB06A9}" type="presOf" srcId="{ACCA13B9-031D-4126-B460-6A7ED494DC1B}" destId="{4070AD80-6D98-49A8-ABD2-DDA987A5F5F0}" srcOrd="0" destOrd="0" presId="urn:microsoft.com/office/officeart/2005/8/layout/list1"/>
    <dgm:cxn modelId="{ACF04EB3-BFF1-4CA7-B29A-D1370B6E0D55}" type="presOf" srcId="{2DA36621-5AD9-43CE-974E-D6F11CA97388}" destId="{234F111B-8230-47BE-A74C-FD97A833ADE1}" srcOrd="1" destOrd="0" presId="urn:microsoft.com/office/officeart/2005/8/layout/list1"/>
    <dgm:cxn modelId="{8F8A95F9-BA0D-4579-BFC4-00F70741ED1D}" type="presOf" srcId="{2DA36621-5AD9-43CE-974E-D6F11CA97388}" destId="{7679A3F7-9581-4E1D-A479-16B5B351E52C}" srcOrd="0" destOrd="0" presId="urn:microsoft.com/office/officeart/2005/8/layout/list1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C30AF29B-2A2B-4CDD-8CD9-35D2C4F8CBD1}" type="presOf" srcId="{98EAEFBA-6B1B-41FF-9ECF-E0BE9858B206}" destId="{8787D9A2-A734-4A5E-9AA2-7DF6CE75D12D}" srcOrd="1" destOrd="0" presId="urn:microsoft.com/office/officeart/2005/8/layout/list1"/>
    <dgm:cxn modelId="{0C78AEB3-45DE-446F-ABC9-61593B83D8E2}" type="presOf" srcId="{7074DA97-B849-4BFE-B9C8-2251A2A095F7}" destId="{8FE7008F-AB8E-4549-8FAD-E19B74294F04}" srcOrd="0" destOrd="0" presId="urn:microsoft.com/office/officeart/2005/8/layout/list1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C9104BE0-727E-46CE-A4C6-660B15D2C9FA}" type="presOf" srcId="{111866BB-220F-4EC3-A8B3-C326FD1AB4BC}" destId="{DC3C58AF-A57B-4F71-BFCC-595F14627362}" srcOrd="0" destOrd="3" presId="urn:microsoft.com/office/officeart/2005/8/layout/list1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284DBA95-5778-4E7F-A45A-B43D5999DAF1}" type="presOf" srcId="{AC3DA8F8-4E1E-4985-B6FF-45869DA7CCBA}" destId="{DC3C58AF-A57B-4F71-BFCC-595F14627362}" srcOrd="0" destOrd="4" presId="urn:microsoft.com/office/officeart/2005/8/layout/list1"/>
    <dgm:cxn modelId="{28BF345F-AC00-4BB5-B025-CBE52E8A1417}" type="presOf" srcId="{ACCA13B9-031D-4126-B460-6A7ED494DC1B}" destId="{3FEA48E4-BF21-437F-AC5A-BC200DB6A101}" srcOrd="1" destOrd="0" presId="urn:microsoft.com/office/officeart/2005/8/layout/list1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13BC428-BFD1-4D16-A745-FBA82DB626B8}" type="presOf" srcId="{46290710-1FA8-442F-98E7-199C33DF2A6A}" destId="{DC3C58AF-A57B-4F71-BFCC-595F14627362}" srcOrd="0" destOrd="5" presId="urn:microsoft.com/office/officeart/2005/8/layout/list1"/>
    <dgm:cxn modelId="{FAA93A3A-D16D-4A75-B651-D5F5E056E981}" type="presOf" srcId="{96A8782A-14C0-4CBF-A2F5-0E12CF40F973}" destId="{8FE7008F-AB8E-4549-8FAD-E19B74294F04}" srcOrd="0" destOrd="1" presId="urn:microsoft.com/office/officeart/2005/8/layout/list1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2381B90-70D7-409E-B96D-8A6B5E8A3C97}" type="presOf" srcId="{6B39907D-F20D-4C28-BC3D-FE4D86D767F5}" destId="{99A65175-83BA-406C-BD69-61FB3A260E41}" srcOrd="0" destOrd="0" presId="urn:microsoft.com/office/officeart/2005/8/layout/list1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D507BC15-A279-48EE-A252-3BCFB7C3501C}" type="presOf" srcId="{98EAEFBA-6B1B-41FF-9ECF-E0BE9858B206}" destId="{2DE5A75E-940E-4E64-93D6-06A0E1DD2B3B}" srcOrd="0" destOrd="0" presId="urn:microsoft.com/office/officeart/2005/8/layout/list1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76B2C40B-04D2-4ACF-AA90-4A5F9095F6A4}" type="presOf" srcId="{E0BEE149-A6A6-458C-8E7D-F46B219C40DA}" destId="{DC3C58AF-A57B-4F71-BFCC-595F14627362}" srcOrd="0" destOrd="2" presId="urn:microsoft.com/office/officeart/2005/8/layout/list1"/>
    <dgm:cxn modelId="{649208C2-A0F6-4897-B9B6-133E851DCE68}" type="presOf" srcId="{5C797779-C81B-43F3-8423-A700598B2677}" destId="{26184C3E-6196-4D49-809A-27190CDE4790}" srcOrd="0" destOrd="0" presId="urn:microsoft.com/office/officeart/2005/8/layout/list1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EBADA793-8D84-4FD1-BB1D-00AFA7D9A7A9}" type="presOf" srcId="{E3D32605-2223-480D-B69E-759FB6DB1567}" destId="{C4AB3D79-C15A-4E4A-BB7B-CAD0E1B82D00}" srcOrd="0" destOrd="0" presId="urn:microsoft.com/office/officeart/2005/8/layout/list1"/>
    <dgm:cxn modelId="{1337053F-87C1-4D99-8D4E-77D150BC8BEB}" type="presOf" srcId="{E6903C73-8DCB-4035-A9C3-F0717B48D13E}" destId="{DC3C58AF-A57B-4F71-BFCC-595F14627362}" srcOrd="0" destOrd="0" presId="urn:microsoft.com/office/officeart/2005/8/layout/list1"/>
    <dgm:cxn modelId="{229E7F73-756E-4E0B-AF57-F12600C81C1A}" type="presParOf" srcId="{26184C3E-6196-4D49-809A-27190CDE4790}" destId="{2015FF79-1EC8-46E7-983B-5932A25CB509}" srcOrd="0" destOrd="0" presId="urn:microsoft.com/office/officeart/2005/8/layout/list1"/>
    <dgm:cxn modelId="{E2593887-0BC4-4D92-A261-3A14F303804A}" type="presParOf" srcId="{2015FF79-1EC8-46E7-983B-5932A25CB509}" destId="{99A65175-83BA-406C-BD69-61FB3A260E41}" srcOrd="0" destOrd="0" presId="urn:microsoft.com/office/officeart/2005/8/layout/list1"/>
    <dgm:cxn modelId="{5BC6D789-BF83-41D5-8B8B-6DCCA9B8F444}" type="presParOf" srcId="{2015FF79-1EC8-46E7-983B-5932A25CB509}" destId="{956747A2-60F7-4E0E-A9DC-990CF73DC09B}" srcOrd="1" destOrd="0" presId="urn:microsoft.com/office/officeart/2005/8/layout/list1"/>
    <dgm:cxn modelId="{31BCDE52-B651-4843-A6B6-C0530088CDA4}" type="presParOf" srcId="{26184C3E-6196-4D49-809A-27190CDE4790}" destId="{811D90A4-9C56-4F2B-A423-EF0B138F4781}" srcOrd="1" destOrd="0" presId="urn:microsoft.com/office/officeart/2005/8/layout/list1"/>
    <dgm:cxn modelId="{4537A52D-6CB2-4FF3-9A89-C51A4AC048BD}" type="presParOf" srcId="{26184C3E-6196-4D49-809A-27190CDE4790}" destId="{C4AB3D79-C15A-4E4A-BB7B-CAD0E1B82D00}" srcOrd="2" destOrd="0" presId="urn:microsoft.com/office/officeart/2005/8/layout/list1"/>
    <dgm:cxn modelId="{4FF4F018-1C86-4A7E-BAA8-18F582BDBB1A}" type="presParOf" srcId="{26184C3E-6196-4D49-809A-27190CDE4790}" destId="{044896A9-F230-4340-8A5C-41740CF9EB88}" srcOrd="3" destOrd="0" presId="urn:microsoft.com/office/officeart/2005/8/layout/list1"/>
    <dgm:cxn modelId="{D61D5D7F-02D9-4305-81F4-441632C67B9D}" type="presParOf" srcId="{26184C3E-6196-4D49-809A-27190CDE4790}" destId="{65CB26DA-222B-4451-A0F1-9F4630CD7FFD}" srcOrd="4" destOrd="0" presId="urn:microsoft.com/office/officeart/2005/8/layout/list1"/>
    <dgm:cxn modelId="{08ABEA95-A770-4985-AE31-D5D0F3DDC81A}" type="presParOf" srcId="{65CB26DA-222B-4451-A0F1-9F4630CD7FFD}" destId="{7679A3F7-9581-4E1D-A479-16B5B351E52C}" srcOrd="0" destOrd="0" presId="urn:microsoft.com/office/officeart/2005/8/layout/list1"/>
    <dgm:cxn modelId="{0C2C4A74-598B-4DE1-B096-B16528271BD5}" type="presParOf" srcId="{65CB26DA-222B-4451-A0F1-9F4630CD7FFD}" destId="{234F111B-8230-47BE-A74C-FD97A833ADE1}" srcOrd="1" destOrd="0" presId="urn:microsoft.com/office/officeart/2005/8/layout/list1"/>
    <dgm:cxn modelId="{CA39FBB3-2B0F-4BE8-BF53-97E991316A3F}" type="presParOf" srcId="{26184C3E-6196-4D49-809A-27190CDE4790}" destId="{CF2C36B3-9076-4A22-905E-3E1659488C26}" srcOrd="5" destOrd="0" presId="urn:microsoft.com/office/officeart/2005/8/layout/list1"/>
    <dgm:cxn modelId="{7EBFAD64-0784-4D1A-B71B-8B5398F36732}" type="presParOf" srcId="{26184C3E-6196-4D49-809A-27190CDE4790}" destId="{8FE7008F-AB8E-4549-8FAD-E19B74294F04}" srcOrd="6" destOrd="0" presId="urn:microsoft.com/office/officeart/2005/8/layout/list1"/>
    <dgm:cxn modelId="{3DD566E0-46E6-4149-853D-F86933F018C5}" type="presParOf" srcId="{26184C3E-6196-4D49-809A-27190CDE4790}" destId="{D2E3A9DB-7AAC-4E5F-85CE-F78960B66BF5}" srcOrd="7" destOrd="0" presId="urn:microsoft.com/office/officeart/2005/8/layout/list1"/>
    <dgm:cxn modelId="{2C938AB5-6ACF-41F5-8522-686955EC9936}" type="presParOf" srcId="{26184C3E-6196-4D49-809A-27190CDE4790}" destId="{A0EA2967-3F61-4FE9-9DE8-C2F0B2C358B4}" srcOrd="8" destOrd="0" presId="urn:microsoft.com/office/officeart/2005/8/layout/list1"/>
    <dgm:cxn modelId="{658EABFF-240D-4386-BE0C-F1F57006B20C}" type="presParOf" srcId="{A0EA2967-3F61-4FE9-9DE8-C2F0B2C358B4}" destId="{2DE5A75E-940E-4E64-93D6-06A0E1DD2B3B}" srcOrd="0" destOrd="0" presId="urn:microsoft.com/office/officeart/2005/8/layout/list1"/>
    <dgm:cxn modelId="{E64D5843-9233-4843-8D7B-253C594DB869}" type="presParOf" srcId="{A0EA2967-3F61-4FE9-9DE8-C2F0B2C358B4}" destId="{8787D9A2-A734-4A5E-9AA2-7DF6CE75D12D}" srcOrd="1" destOrd="0" presId="urn:microsoft.com/office/officeart/2005/8/layout/list1"/>
    <dgm:cxn modelId="{274F573F-A719-4C34-A978-2CF9563E360C}" type="presParOf" srcId="{26184C3E-6196-4D49-809A-27190CDE4790}" destId="{0BF31FA5-4E3D-4134-A336-9BCE72586804}" srcOrd="9" destOrd="0" presId="urn:microsoft.com/office/officeart/2005/8/layout/list1"/>
    <dgm:cxn modelId="{8080A3C3-A36A-4C00-8105-EBC347E2FECD}" type="presParOf" srcId="{26184C3E-6196-4D49-809A-27190CDE4790}" destId="{DC3C58AF-A57B-4F71-BFCC-595F14627362}" srcOrd="10" destOrd="0" presId="urn:microsoft.com/office/officeart/2005/8/layout/list1"/>
    <dgm:cxn modelId="{45F66784-0577-4D1A-80EC-74192EC88E77}" type="presParOf" srcId="{26184C3E-6196-4D49-809A-27190CDE4790}" destId="{0B0E979B-1953-4F69-B2AE-0386CC39CDA7}" srcOrd="11" destOrd="0" presId="urn:microsoft.com/office/officeart/2005/8/layout/list1"/>
    <dgm:cxn modelId="{115DF21E-4F60-467A-8C16-E5A9016CB650}" type="presParOf" srcId="{26184C3E-6196-4D49-809A-27190CDE4790}" destId="{71B131A3-37D5-4F2F-8D21-55E767260C28}" srcOrd="12" destOrd="0" presId="urn:microsoft.com/office/officeart/2005/8/layout/list1"/>
    <dgm:cxn modelId="{758A391C-25D9-4DE6-879F-13B3C3FB6A76}" type="presParOf" srcId="{71B131A3-37D5-4F2F-8D21-55E767260C28}" destId="{4070AD80-6D98-49A8-ABD2-DDA987A5F5F0}" srcOrd="0" destOrd="0" presId="urn:microsoft.com/office/officeart/2005/8/layout/list1"/>
    <dgm:cxn modelId="{87F28BE5-3171-4211-8D4D-C0AF9C812BE3}" type="presParOf" srcId="{71B131A3-37D5-4F2F-8D21-55E767260C28}" destId="{3FEA48E4-BF21-437F-AC5A-BC200DB6A101}" srcOrd="1" destOrd="0" presId="urn:microsoft.com/office/officeart/2005/8/layout/list1"/>
    <dgm:cxn modelId="{D5BB7D85-FA6C-49F0-AB3F-877481106896}" type="presParOf" srcId="{26184C3E-6196-4D49-809A-27190CDE4790}" destId="{172CB5FA-5A0A-4FFB-8F29-E3A8AC580238}" srcOrd="13" destOrd="0" presId="urn:microsoft.com/office/officeart/2005/8/layout/list1"/>
    <dgm:cxn modelId="{A86BFED9-D1D9-4414-AA54-20CD97F32417}" type="presParOf" srcId="{26184C3E-6196-4D49-809A-27190CDE4790}" destId="{2432DAB0-7576-48A1-8F12-31F5FD83C25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B3D79-C15A-4E4A-BB7B-CAD0E1B82D00}">
      <dsp:nvSpPr>
        <dsp:cNvPr id="0" name=""/>
        <dsp:cNvSpPr/>
      </dsp:nvSpPr>
      <dsp:spPr>
        <a:xfrm>
          <a:off x="0" y="271009"/>
          <a:ext cx="8640960" cy="1015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635" tIns="312420" rIns="670635" bIns="92456" numCol="1" spcCol="1270" anchor="t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b="0" kern="1200" dirty="0" smtClean="0">
              <a:solidFill>
                <a:schemeClr val="bg1"/>
              </a:solidFill>
              <a:latin typeface="+mj-lt"/>
            </a:rPr>
            <a:t>Solicita cambios a los requerimientos acordados.</a:t>
          </a:r>
          <a:endParaRPr lang="es-PE" sz="1300" b="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b="0" kern="1200" dirty="0" smtClean="0">
              <a:solidFill>
                <a:schemeClr val="bg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b="0" kern="1200" dirty="0" smtClean="0">
              <a:solidFill>
                <a:schemeClr val="bg1"/>
              </a:solidFill>
              <a:latin typeface="+mj-lt"/>
            </a:rPr>
            <a:t>Resuelve consultas acerca de los cambios solicitados en los requerimientos</a:t>
          </a: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.</a:t>
          </a:r>
        </a:p>
      </dsp:txBody>
      <dsp:txXfrm>
        <a:off x="0" y="271009"/>
        <a:ext cx="8640960" cy="1015875"/>
      </dsp:txXfrm>
    </dsp:sp>
    <dsp:sp modelId="{956747A2-60F7-4E0E-A9DC-990CF73DC09B}">
      <dsp:nvSpPr>
        <dsp:cNvPr id="0" name=""/>
        <dsp:cNvSpPr/>
      </dsp:nvSpPr>
      <dsp:spPr>
        <a:xfrm>
          <a:off x="432048" y="49609"/>
          <a:ext cx="6048672" cy="44280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0" rIns="22862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3664" y="71225"/>
        <a:ext cx="6005440" cy="399568"/>
      </dsp:txXfrm>
    </dsp:sp>
    <dsp:sp modelId="{8FE7008F-AB8E-4549-8FAD-E19B74294F04}">
      <dsp:nvSpPr>
        <dsp:cNvPr id="0" name=""/>
        <dsp:cNvSpPr/>
      </dsp:nvSpPr>
      <dsp:spPr>
        <a:xfrm>
          <a:off x="0" y="1589284"/>
          <a:ext cx="8640960" cy="9686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635" tIns="312420" rIns="670635" bIns="85344" numCol="1" spcCol="1270" anchor="t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bg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bg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bg1"/>
              </a:solidFill>
              <a:latin typeface="+mj-lt"/>
            </a:rPr>
            <a:t>Define la organización para gestionar los requerimientos del Proyecto</a:t>
          </a:r>
        </a:p>
      </dsp:txBody>
      <dsp:txXfrm>
        <a:off x="0" y="1589284"/>
        <a:ext cx="8640960" cy="968625"/>
      </dsp:txXfrm>
    </dsp:sp>
    <dsp:sp modelId="{234F111B-8230-47BE-A74C-FD97A833ADE1}">
      <dsp:nvSpPr>
        <dsp:cNvPr id="0" name=""/>
        <dsp:cNvSpPr/>
      </dsp:nvSpPr>
      <dsp:spPr>
        <a:xfrm>
          <a:off x="432048" y="1367884"/>
          <a:ext cx="6048672" cy="44280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0" rIns="22862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3664" y="1389500"/>
        <a:ext cx="6005440" cy="399568"/>
      </dsp:txXfrm>
    </dsp:sp>
    <dsp:sp modelId="{DC3C58AF-A57B-4F71-BFCC-595F14627362}">
      <dsp:nvSpPr>
        <dsp:cNvPr id="0" name=""/>
        <dsp:cNvSpPr/>
      </dsp:nvSpPr>
      <dsp:spPr>
        <a:xfrm>
          <a:off x="0" y="2860309"/>
          <a:ext cx="8640960" cy="2031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635" tIns="312420" rIns="67063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bg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bg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bg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bg1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bg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bg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bg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>
        <a:off x="0" y="2860309"/>
        <a:ext cx="8640960" cy="2031750"/>
      </dsp:txXfrm>
    </dsp:sp>
    <dsp:sp modelId="{8787D9A2-A734-4A5E-9AA2-7DF6CE75D12D}">
      <dsp:nvSpPr>
        <dsp:cNvPr id="0" name=""/>
        <dsp:cNvSpPr/>
      </dsp:nvSpPr>
      <dsp:spPr>
        <a:xfrm>
          <a:off x="432048" y="2638909"/>
          <a:ext cx="6048672" cy="44280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0" rIns="22862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</dsp:txBody>
      <dsp:txXfrm>
        <a:off x="453664" y="2660525"/>
        <a:ext cx="6005440" cy="399568"/>
      </dsp:txXfrm>
    </dsp:sp>
    <dsp:sp modelId="{2432DAB0-7576-48A1-8F12-31F5FD83C252}">
      <dsp:nvSpPr>
        <dsp:cNvPr id="0" name=""/>
        <dsp:cNvSpPr/>
      </dsp:nvSpPr>
      <dsp:spPr>
        <a:xfrm>
          <a:off x="0" y="5194459"/>
          <a:ext cx="8640960" cy="7796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0635" tIns="312420" rIns="67063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>
        <a:off x="0" y="5194459"/>
        <a:ext cx="8640960" cy="779625"/>
      </dsp:txXfrm>
    </dsp:sp>
    <dsp:sp modelId="{3FEA48E4-BF21-437F-AC5A-BC200DB6A101}">
      <dsp:nvSpPr>
        <dsp:cNvPr id="0" name=""/>
        <dsp:cNvSpPr/>
      </dsp:nvSpPr>
      <dsp:spPr>
        <a:xfrm>
          <a:off x="432048" y="4973059"/>
          <a:ext cx="6048672" cy="44280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0" rIns="22862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3664" y="4994675"/>
        <a:ext cx="600544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21/06/2016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4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8190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277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991010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3253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027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6431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8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4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6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2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2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6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6219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1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PGREQM_V1.0_2016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59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SIS_REV 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(Sistema de Reserva)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pic>
        <p:nvPicPr>
          <p:cNvPr id="6" name="Imagen 5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rgbClr val="002060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65510" y="282225"/>
            <a:ext cx="9144000" cy="1486821"/>
          </a:xfrm>
        </p:spPr>
        <p:txBody>
          <a:bodyPr>
            <a:normAutofit/>
          </a:bodyPr>
          <a:lstStyle/>
          <a:p>
            <a:pPr algn="ctr"/>
            <a:r>
              <a:rPr lang="es-PE" sz="4400" u="sng" dirty="0" smtClean="0"/>
              <a:t>SUBPROCESOS DE </a:t>
            </a:r>
            <a:r>
              <a:rPr lang="es-PE" sz="4400" u="sng" dirty="0"/>
              <a:t> </a:t>
            </a:r>
            <a:r>
              <a:rPr lang="es-PE" sz="4400" u="sng" dirty="0" smtClean="0"/>
              <a:t>GESTIÓN DE </a:t>
            </a:r>
            <a:br>
              <a:rPr lang="es-PE" sz="4400" u="sng" dirty="0" smtClean="0"/>
            </a:br>
            <a:r>
              <a:rPr lang="es-PE" sz="4400" u="sng" dirty="0" smtClean="0"/>
              <a:t>CAMBIOS  A REQUERIMIENTOS</a:t>
            </a:r>
            <a:endParaRPr lang="es-PE" sz="4400" u="sng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6" name="Group 2"/>
          <p:cNvGrpSpPr>
            <a:grpSpLocks/>
          </p:cNvGrpSpPr>
          <p:nvPr/>
        </p:nvGrpSpPr>
        <p:grpSpPr bwMode="auto">
          <a:xfrm>
            <a:off x="7632700" y="4221163"/>
            <a:ext cx="1036638" cy="830262"/>
            <a:chOff x="4586" y="2523"/>
            <a:chExt cx="653" cy="523"/>
          </a:xfrm>
        </p:grpSpPr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4586" y="2864"/>
              <a:ext cx="65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/>
                <a:t>Registro de Requerimientos</a:t>
              </a:r>
              <a:endParaRPr lang="es-ES" altLang="es-ES" sz="800" b="1" dirty="0"/>
            </a:p>
          </p:txBody>
        </p:sp>
      </p:grpSp>
      <p:grpSp>
        <p:nvGrpSpPr>
          <p:cNvPr id="49" name="Group 6"/>
          <p:cNvGrpSpPr>
            <a:grpSpLocks/>
          </p:cNvGrpSpPr>
          <p:nvPr/>
        </p:nvGrpSpPr>
        <p:grpSpPr bwMode="auto">
          <a:xfrm>
            <a:off x="5245100" y="2576513"/>
            <a:ext cx="963613" cy="1152525"/>
            <a:chOff x="1474" y="1389"/>
            <a:chExt cx="607" cy="726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dirty="0">
                  <a:solidFill>
                    <a:srgbClr val="000066"/>
                  </a:solidFill>
                </a:rPr>
                <a:t>Evaluar impacto del cambio </a:t>
              </a:r>
              <a:endParaRPr lang="es-ES" altLang="es-ES" sz="800" dirty="0">
                <a:solidFill>
                  <a:srgbClr val="000066"/>
                </a:solidFill>
              </a:endParaRPr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(4) Analista Líder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52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53" name="Group 10"/>
          <p:cNvGrpSpPr>
            <a:grpSpLocks/>
          </p:cNvGrpSpPr>
          <p:nvPr/>
        </p:nvGrpSpPr>
        <p:grpSpPr bwMode="auto">
          <a:xfrm>
            <a:off x="7610475" y="2565400"/>
            <a:ext cx="963613" cy="1152525"/>
            <a:chOff x="3107" y="1389"/>
            <a:chExt cx="607" cy="726"/>
          </a:xfrm>
        </p:grpSpPr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>
                  <a:solidFill>
                    <a:srgbClr val="000066"/>
                  </a:solidFill>
                </a:rPr>
                <a:t>Formalizar el cambio</a:t>
              </a:r>
              <a:endParaRPr lang="es-ES" altLang="es-ES" sz="800">
                <a:solidFill>
                  <a:srgbClr val="000066"/>
                </a:solidFill>
              </a:endParaRP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(6) Coordinador EMPRESA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grpSp>
        <p:nvGrpSpPr>
          <p:cNvPr id="58" name="Group 19"/>
          <p:cNvGrpSpPr>
            <a:grpSpLocks/>
          </p:cNvGrpSpPr>
          <p:nvPr/>
        </p:nvGrpSpPr>
        <p:grpSpPr bwMode="auto">
          <a:xfrm>
            <a:off x="1751324" y="2536825"/>
            <a:ext cx="947426" cy="1152525"/>
            <a:chOff x="650" y="1389"/>
            <a:chExt cx="614" cy="726"/>
          </a:xfrm>
        </p:grpSpPr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650" y="1550"/>
              <a:ext cx="610" cy="4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dirty="0">
                  <a:solidFill>
                    <a:srgbClr val="000066"/>
                  </a:solidFill>
                </a:rPr>
                <a:t>Solicitar cambio formal</a:t>
              </a:r>
              <a:r>
                <a:rPr lang="es-PE" altLang="es-ES" sz="800" dirty="0">
                  <a:solidFill>
                    <a:srgbClr val="000066"/>
                  </a:solidFill>
                  <a:hlinkClick r:id="rId4" action="ppaction://hlinksldjump"/>
                </a:rPr>
                <a:t> </a:t>
              </a:r>
              <a:endParaRPr lang="es-ES" altLang="es-ES" sz="800" dirty="0">
                <a:solidFill>
                  <a:srgbClr val="000066"/>
                </a:solidFill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(1) Proveedor de cambios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40338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ES" sz="800" dirty="0"/>
              <a:t>3. Evaluar solicitud de cambio?</a:t>
            </a:r>
            <a:endParaRPr lang="es-ES" altLang="es-ES" sz="800" dirty="0"/>
          </a:p>
        </p:txBody>
      </p:sp>
      <p:grpSp>
        <p:nvGrpSpPr>
          <p:cNvPr id="65" name="Group 26"/>
          <p:cNvGrpSpPr>
            <a:grpSpLocks/>
          </p:cNvGrpSpPr>
          <p:nvPr/>
        </p:nvGrpSpPr>
        <p:grpSpPr bwMode="auto">
          <a:xfrm>
            <a:off x="2898775" y="2552700"/>
            <a:ext cx="963613" cy="1152525"/>
            <a:chOff x="1474" y="1389"/>
            <a:chExt cx="607" cy="726"/>
          </a:xfrm>
        </p:grpSpPr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>
                  <a:solidFill>
                    <a:srgbClr val="000066"/>
                  </a:solidFill>
                </a:rPr>
                <a:t>Informar impacto por evaluar</a:t>
              </a:r>
              <a:endParaRPr lang="es-ES" altLang="es-ES" sz="800">
                <a:solidFill>
                  <a:srgbClr val="000066"/>
                </a:solidFill>
              </a:endParaRPr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(2) Analista Líder</a:t>
              </a:r>
              <a:endParaRPr lang="es-ES" alt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PE" altLang="es-ES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69" name="AutoShape 34"/>
          <p:cNvCxnSpPr>
            <a:cxnSpLocks noChangeShapeType="1"/>
            <a:stCxn id="56" idx="2"/>
          </p:cNvCxnSpPr>
          <p:nvPr/>
        </p:nvCxnSpPr>
        <p:spPr bwMode="auto">
          <a:xfrm>
            <a:off x="8093075" y="3717925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AutoShape 36"/>
          <p:cNvSpPr>
            <a:spLocks noChangeArrowheads="1"/>
          </p:cNvSpPr>
          <p:nvPr/>
        </p:nvSpPr>
        <p:spPr bwMode="auto">
          <a:xfrm>
            <a:off x="63706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ES" sz="800" dirty="0"/>
              <a:t>5. Aprueba</a:t>
            </a:r>
          </a:p>
          <a:p>
            <a:pPr algn="ctr" eaLnBrk="1" hangingPunct="1"/>
            <a:r>
              <a:rPr lang="es-PE" altLang="es-ES" sz="800" dirty="0"/>
              <a:t>solicitud de cambio?</a:t>
            </a:r>
            <a:endParaRPr lang="es-ES" altLang="es-ES" sz="800" dirty="0"/>
          </a:p>
        </p:txBody>
      </p:sp>
      <p:grpSp>
        <p:nvGrpSpPr>
          <p:cNvPr id="72" name="Group 39"/>
          <p:cNvGrpSpPr>
            <a:grpSpLocks/>
          </p:cNvGrpSpPr>
          <p:nvPr/>
        </p:nvGrpSpPr>
        <p:grpSpPr bwMode="auto">
          <a:xfrm>
            <a:off x="4570413" y="3573463"/>
            <a:ext cx="3178175" cy="947737"/>
            <a:chOff x="2879" y="2251"/>
            <a:chExt cx="2002" cy="597"/>
          </a:xfrm>
        </p:grpSpPr>
        <p:sp>
          <p:nvSpPr>
            <p:cNvPr id="73" name="Line 40"/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0" name="Group 59"/>
          <p:cNvGrpSpPr>
            <a:grpSpLocks/>
          </p:cNvGrpSpPr>
          <p:nvPr/>
        </p:nvGrpSpPr>
        <p:grpSpPr bwMode="auto">
          <a:xfrm>
            <a:off x="539750" y="2768600"/>
            <a:ext cx="1223963" cy="990600"/>
            <a:chOff x="1928" y="2614"/>
            <a:chExt cx="771" cy="624"/>
          </a:xfrm>
        </p:grpSpPr>
        <p:pic>
          <p:nvPicPr>
            <p:cNvPr id="81" name="Picture 6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Rectangle 61"/>
            <p:cNvSpPr>
              <a:spLocks noChangeArrowheads="1"/>
            </p:cNvSpPr>
            <p:nvPr/>
          </p:nvSpPr>
          <p:spPr bwMode="auto">
            <a:xfrm>
              <a:off x="1928" y="2955"/>
              <a:ext cx="77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/>
                <a:t>Plan de Proyecto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/>
                <a:t>(Sección Gestión de Cambios a REQ)</a:t>
              </a:r>
              <a:endParaRPr lang="es-ES" altLang="es-ES" sz="800" b="1" dirty="0"/>
            </a:p>
          </p:txBody>
        </p:sp>
      </p:grpSp>
      <p:grpSp>
        <p:nvGrpSpPr>
          <p:cNvPr id="83" name="Group 63"/>
          <p:cNvGrpSpPr>
            <a:grpSpLocks/>
          </p:cNvGrpSpPr>
          <p:nvPr/>
        </p:nvGrpSpPr>
        <p:grpSpPr bwMode="auto">
          <a:xfrm>
            <a:off x="728663" y="1700216"/>
            <a:ext cx="935037" cy="877888"/>
            <a:chOff x="504" y="3294"/>
            <a:chExt cx="589" cy="553"/>
          </a:xfrm>
        </p:grpSpPr>
        <p:pic>
          <p:nvPicPr>
            <p:cNvPr id="84" name="Picture 6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Rectangle 65"/>
            <p:cNvSpPr>
              <a:spLocks noChangeArrowheads="1"/>
            </p:cNvSpPr>
            <p:nvPr/>
          </p:nvSpPr>
          <p:spPr bwMode="auto">
            <a:xfrm>
              <a:off x="504" y="3603"/>
              <a:ext cx="58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/>
                <a:t>Proceso de Gestión de Proyectos</a:t>
              </a:r>
              <a:endParaRPr lang="es-ES" altLang="es-ES" sz="800" b="1" dirty="0"/>
            </a:p>
          </p:txBody>
        </p:sp>
      </p:grpSp>
      <p:grpSp>
        <p:nvGrpSpPr>
          <p:cNvPr id="86" name="Group 63"/>
          <p:cNvGrpSpPr>
            <a:grpSpLocks/>
          </p:cNvGrpSpPr>
          <p:nvPr/>
        </p:nvGrpSpPr>
        <p:grpSpPr bwMode="auto">
          <a:xfrm>
            <a:off x="7643813" y="5357813"/>
            <a:ext cx="935037" cy="819150"/>
            <a:chOff x="476" y="3294"/>
            <a:chExt cx="589" cy="516"/>
          </a:xfrm>
        </p:grpSpPr>
        <p:pic>
          <p:nvPicPr>
            <p:cNvPr id="87" name="Picture 6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ES" sz="800" b="1" dirty="0"/>
                <a:t>Proceso de Gestión de Proyectos</a:t>
              </a:r>
              <a:endParaRPr lang="es-ES" altLang="es-E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32759"/>
              </p:ext>
            </p:extLst>
          </p:nvPr>
        </p:nvGraphicFramePr>
        <p:xfrm>
          <a:off x="179512" y="813803"/>
          <a:ext cx="8784977" cy="51354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bg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RCEQM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Requerimientos.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Estimar cual es el impacto en los planes de trabajo vigentes por la actividad de evaluación de impacto de un cambio, antes de realizar la evaluación.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SOLCREQ 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LMREQM 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bg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11666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MTREQM Matriz de Trazabilidad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bg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ARINT Acta de Reunión Interna</a:t>
                      </a:r>
                    </a:p>
                  </a:txBody>
                  <a:tcPr marT="45730" marB="4573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268760"/>
            <a:ext cx="7559824" cy="4123184"/>
          </a:xfrm>
        </p:spPr>
        <p:txBody>
          <a:bodyPr/>
          <a:lstStyle/>
          <a:p>
            <a:r>
              <a:rPr lang="es-ES" sz="6300" dirty="0" smtClean="0"/>
              <a:t>PROCESO DE GESTIÓN </a:t>
            </a:r>
            <a:br>
              <a:rPr lang="es-ES" sz="6300" dirty="0" smtClean="0"/>
            </a:br>
            <a:r>
              <a:rPr lang="es-ES" sz="6300" dirty="0" smtClean="0"/>
              <a:t>DE CAMBIOS DE </a:t>
            </a:r>
            <a:br>
              <a:rPr lang="es-ES" sz="6300" dirty="0" smtClean="0"/>
            </a:br>
            <a:r>
              <a:rPr lang="es-ES" sz="6300" dirty="0" smtClean="0"/>
              <a:t>REQUERIMIENTOS</a:t>
            </a:r>
            <a:endParaRPr lang="es-PE" sz="6300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Imagen 5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Group 1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106004"/>
              </p:ext>
            </p:extLst>
          </p:nvPr>
        </p:nvGraphicFramePr>
        <p:xfrm>
          <a:off x="638459" y="1052736"/>
          <a:ext cx="8228013" cy="4372047"/>
        </p:xfrm>
        <a:graphic>
          <a:graphicData uri="http://schemas.openxmlformats.org/drawingml/2006/table">
            <a:tbl>
              <a:tblPr/>
              <a:tblGrid>
                <a:gridCol w="42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0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6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Suproceso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 gestión de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la organización para gestionar los cambios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LMR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CheckList de Aceptación de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Definir los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cambios a requerimientos de proyectos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Registro de cambios a requerimientos de proyectos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Solicitar cambio formal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Matriz de trazabilidad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manejo de cambios a requerimientos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Evaluar impacto del cambio de requerimiento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53182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19/06/2016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Elvis Ponce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Revisado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Jeral </a:t>
                      </a:r>
                      <a:r>
                        <a:rPr lang="es-ES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benites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pPr algn="ctr"/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052736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ES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500" dirty="0">
                <a:solidFill>
                  <a:schemeClr val="tx1"/>
                </a:solidFill>
              </a:rPr>
              <a:t>Descripción del proceso</a:t>
            </a:r>
          </a:p>
          <a:p>
            <a:pPr algn="l"/>
            <a:r>
              <a:rPr lang="es-ES" sz="2500" dirty="0">
                <a:solidFill>
                  <a:schemeClr val="tx1"/>
                </a:solidFill>
              </a:rPr>
              <a:t>	5.1 Subprocesos</a:t>
            </a:r>
          </a:p>
          <a:p>
            <a:pPr algn="l"/>
            <a:r>
              <a:rPr lang="es-ES" sz="2500" dirty="0" smtClean="0">
                <a:solidFill>
                  <a:schemeClr val="tx1"/>
                </a:solidFill>
              </a:rPr>
              <a:t>6</a:t>
            </a:r>
            <a:r>
              <a:rPr lang="es-ES" sz="2500" dirty="0">
                <a:solidFill>
                  <a:schemeClr val="tx1"/>
                </a:solidFill>
              </a:rPr>
              <a:t>. Métricas del proceso</a:t>
            </a:r>
          </a:p>
          <a:p>
            <a:pPr algn="l"/>
            <a:r>
              <a:rPr lang="es-ES" sz="2500" dirty="0">
                <a:solidFill>
                  <a:schemeClr val="tx1"/>
                </a:solidFill>
              </a:rPr>
              <a:t>7. Artefactos del proceso</a:t>
            </a:r>
          </a:p>
          <a:p>
            <a:pPr algn="l"/>
            <a:r>
              <a:rPr lang="es-ES" sz="2500" dirty="0">
                <a:solidFill>
                  <a:schemeClr val="tx1"/>
                </a:solidFill>
              </a:rPr>
              <a:t>8. Historial de revisiones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6/21/2016</a:t>
            </a:fld>
            <a:endParaRPr lang="en-US" dirty="0"/>
          </a:p>
        </p:txBody>
      </p:sp>
      <p:pic>
        <p:nvPicPr>
          <p:cNvPr id="10" name="Picture 3" descr="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1" y="884238"/>
            <a:ext cx="2592387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 algn="ctr"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n 6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04654" y="990904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SIS-REV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</a:t>
            </a:r>
            <a:r>
              <a:rPr lang="es-PE" sz="2500" dirty="0" smtClean="0">
                <a:solidFill>
                  <a:schemeClr val="tx1"/>
                </a:solidFill>
              </a:rPr>
              <a:t>SIS-REV.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https://encrypted-tbn3.gstatic.com/images?q=tbn:ANd9GcSzbDCPQaFM-0afqIO_RcHZNTlqiKiNcYGpAvQ-eZTrnPAeoR4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1" y="1844824"/>
            <a:ext cx="3235735" cy="323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54555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Imagen 7" descr="http://static1.squarespace.com/static/5432ff8be4b099934bc959c6/t/5435476de4b060307d6b9fb6/1412777840083/bk_ivory_on_slate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3569" r="13197" b="13023"/>
          <a:stretch/>
        </p:blipFill>
        <p:spPr bwMode="auto">
          <a:xfrm>
            <a:off x="395536" y="93332"/>
            <a:ext cx="1113364" cy="1143144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6/21/2016</a:t>
            </a: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smtClean="0"/>
              <a:t>PGREQM_V1.0_2016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926004428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2167</TotalTime>
  <Words>1038</Words>
  <Application>Microsoft Office PowerPoint</Application>
  <PresentationFormat>Presentación en pantalla (4:3)</PresentationFormat>
  <Paragraphs>266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Corbel</vt:lpstr>
      <vt:lpstr>Verdana</vt:lpstr>
      <vt:lpstr>Profundidad</vt:lpstr>
      <vt:lpstr>Presentación de PowerPoint</vt:lpstr>
      <vt:lpstr>PROCESO DE GESTIÓN  DE CAMBIOS DE 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  GESTIÓN DE  CAMBIOS 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JERAMEEL NEBAIOT, BENITES GONZALES</cp:lastModifiedBy>
  <cp:revision>147</cp:revision>
  <dcterms:created xsi:type="dcterms:W3CDTF">2012-12-16T23:58:08Z</dcterms:created>
  <dcterms:modified xsi:type="dcterms:W3CDTF">2016-06-21T06:40:52Z</dcterms:modified>
</cp:coreProperties>
</file>