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58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84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F846-5431-4507-AE22-A65CEF23C876}" type="datetimeFigureOut">
              <a:rPr lang="es-ES" smtClean="0"/>
              <a:t>22/06/2016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AF4B-47B6-4911-A490-9740507CA4E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PE" sz="6600" dirty="0"/>
              <a:t>PROCESO DE MEDICIÓN DE MÉTRICAS</a:t>
            </a:r>
          </a:p>
        </p:txBody>
      </p:sp>
    </p:spTree>
    <p:extLst>
      <p:ext uri="{BB962C8B-B14F-4D97-AF65-F5344CB8AC3E}">
        <p14:creationId xmlns:p14="http://schemas.microsoft.com/office/powerpoint/2010/main" val="32346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0100" y="1785926"/>
            <a:ext cx="72009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CATEGORIA SOPORTE</a:t>
            </a:r>
          </a:p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MEDICIÓN Y ANÁLISIS</a:t>
            </a:r>
          </a:p>
          <a:p>
            <a:pPr algn="ctr"/>
            <a:r>
              <a:rPr lang="es-ES_tradnl" sz="3600" b="1" dirty="0">
                <a:latin typeface="Arial" pitchFamily="34" charset="0"/>
                <a:cs typeface="Arial" pitchFamily="34" charset="0"/>
              </a:rPr>
              <a:t>(MA)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 área de proceso tiene el propósito de desarrollar y mantener capacidades de medición que permitan satisfacer las necesidades de información de la organización.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Alinear actividades de medición y análisis 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Las actividades de medición y análisis están alineadas con los objetivos y necesidades de información.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543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1.1 Establecer objetivos de las mediciones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1.2 Especificar métricas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1.3 Especificar procedimientos de recolección y almacenamiento de datos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1.4 Especificar procedimientos de análisis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0" y="5072074"/>
            <a:ext cx="822960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Ficha de métricas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125538"/>
            <a:ext cx="8229600" cy="16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Proveer los resultados de la medición 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proveen mediciones que satisfacen necesidades y objetivos de información.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550" y="1730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Medición y Análisis (MA)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2786059"/>
            <a:ext cx="82296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2.1 Recolectar datos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2.2 Analizar datos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2.3 Almacenar datos y resultados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2.4 Comunicar resultados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2910" y="5286388"/>
            <a:ext cx="82296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aplicación: Repositorio de métricas, tablero de métricas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0550" y="-100013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Cumplimiento de MA</a:t>
            </a:r>
            <a:b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074738"/>
            <a:ext cx="6850063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300184"/>
            <a:ext cx="7704137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3276600" y="1196975"/>
            <a:ext cx="0" cy="496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590550" y="-71455"/>
            <a:ext cx="8229600" cy="11430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Cumplimiento de MA</a:t>
            </a:r>
            <a:b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P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Ficha de indicadores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180</Words>
  <Application>Microsoft Office PowerPoint</Application>
  <PresentationFormat>Presentación en pantalla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PROCESO DE MEDICIÓN DE MÉTRICAS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Familia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JERAMEEL NEBAIOT, BENITES GONZALES</cp:lastModifiedBy>
  <cp:revision>6</cp:revision>
  <dcterms:created xsi:type="dcterms:W3CDTF">2013-02-12T14:13:06Z</dcterms:created>
  <dcterms:modified xsi:type="dcterms:W3CDTF">2016-06-22T19:28:51Z</dcterms:modified>
</cp:coreProperties>
</file>