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24"/>
  </p:notesMasterIdLst>
  <p:sldIdLst>
    <p:sldId id="256" r:id="rId2"/>
    <p:sldId id="296" r:id="rId3"/>
    <p:sldId id="286" r:id="rId4"/>
    <p:sldId id="294" r:id="rId5"/>
    <p:sldId id="257" r:id="rId6"/>
    <p:sldId id="297" r:id="rId7"/>
    <p:sldId id="298" r:id="rId8"/>
    <p:sldId id="299" r:id="rId9"/>
    <p:sldId id="300" r:id="rId10"/>
    <p:sldId id="302" r:id="rId11"/>
    <p:sldId id="303" r:id="rId12"/>
    <p:sldId id="304" r:id="rId13"/>
    <p:sldId id="305" r:id="rId14"/>
    <p:sldId id="306" r:id="rId15"/>
    <p:sldId id="307" r:id="rId16"/>
    <p:sldId id="330" r:id="rId17"/>
    <p:sldId id="322" r:id="rId18"/>
    <p:sldId id="324" r:id="rId19"/>
    <p:sldId id="323" r:id="rId20"/>
    <p:sldId id="325" r:id="rId21"/>
    <p:sldId id="326" r:id="rId22"/>
    <p:sldId id="32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3002" autoAdjust="0"/>
  </p:normalViewPr>
  <p:slideViewPr>
    <p:cSldViewPr>
      <p:cViewPr varScale="1">
        <p:scale>
          <a:sx n="84" d="100"/>
          <a:sy n="84" d="100"/>
        </p:scale>
        <p:origin x="14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97779-C81B-43F3-8423-A700598B2677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PE"/>
        </a:p>
      </dgm:t>
    </dgm:pt>
    <dgm:pt modelId="{6B39907D-F20D-4C28-BC3D-FE4D86D767F5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“Cliente”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48BEFB8-AE60-490B-8488-0A00E0B45F02}" type="parTrans" cxnId="{DECB9C99-8048-42E7-9287-9E2696B41CBE}">
      <dgm:prSet/>
      <dgm:spPr/>
      <dgm:t>
        <a:bodyPr/>
        <a:lstStyle/>
        <a:p>
          <a:endParaRPr lang="es-PE"/>
        </a:p>
      </dgm:t>
    </dgm:pt>
    <dgm:pt modelId="{2284A0CD-EB66-4B22-8455-0956E716E68E}" type="sibTrans" cxnId="{DECB9C99-8048-42E7-9287-9E2696B41CBE}">
      <dgm:prSet/>
      <dgm:spPr/>
      <dgm:t>
        <a:bodyPr/>
        <a:lstStyle/>
        <a:p>
          <a:endParaRPr lang="es-PE"/>
        </a:p>
      </dgm:t>
    </dgm:pt>
    <dgm:pt modelId="{E3D32605-2223-480D-B69E-759FB6DB1567}">
      <dgm:prSet phldrT="[Texto]" custT="1"/>
      <dgm:spPr/>
      <dgm:t>
        <a:bodyPr/>
        <a:lstStyle/>
        <a:p>
          <a:pPr algn="just"/>
          <a:r>
            <a:rPr lang="es-PE" altLang="es-PE" sz="1300" b="0" dirty="0" smtClean="0">
              <a:solidFill>
                <a:schemeClr val="bg1"/>
              </a:solidFill>
              <a:latin typeface="+mj-lt"/>
            </a:rPr>
            <a:t>Solicita cambios a los requerimientos acordados.</a:t>
          </a:r>
          <a:endParaRPr lang="es-PE" sz="1300" b="0" dirty="0">
            <a:solidFill>
              <a:schemeClr val="bg1"/>
            </a:solidFill>
            <a:latin typeface="+mj-lt"/>
          </a:endParaRPr>
        </a:p>
      </dgm:t>
    </dgm:pt>
    <dgm:pt modelId="{97ADC7D8-32DF-4CAB-9261-5C1B54988A31}" type="parTrans" cxnId="{5B407760-515A-40BF-8E5F-96EEA7E9966A}">
      <dgm:prSet/>
      <dgm:spPr/>
      <dgm:t>
        <a:bodyPr/>
        <a:lstStyle/>
        <a:p>
          <a:endParaRPr lang="es-PE"/>
        </a:p>
      </dgm:t>
    </dgm:pt>
    <dgm:pt modelId="{59122947-FA5D-44A6-9920-F97B0E2507F3}" type="sibTrans" cxnId="{5B407760-515A-40BF-8E5F-96EEA7E9966A}">
      <dgm:prSet/>
      <dgm:spPr/>
      <dgm:t>
        <a:bodyPr/>
        <a:lstStyle/>
        <a:p>
          <a:endParaRPr lang="es-PE"/>
        </a:p>
      </dgm:t>
    </dgm:pt>
    <dgm:pt modelId="{2DA36621-5AD9-43CE-974E-D6F11CA97388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 de Proyecto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13BD8B3-D15A-4AE1-B5DC-A23D683691CC}" type="parTrans" cxnId="{039ADF45-69CB-48DA-861A-F9B3C049FF7F}">
      <dgm:prSet/>
      <dgm:spPr/>
      <dgm:t>
        <a:bodyPr/>
        <a:lstStyle/>
        <a:p>
          <a:endParaRPr lang="es-PE"/>
        </a:p>
      </dgm:t>
    </dgm:pt>
    <dgm:pt modelId="{7F85B649-8D87-4C46-8400-47D1CD9CF92C}" type="sibTrans" cxnId="{039ADF45-69CB-48DA-861A-F9B3C049FF7F}">
      <dgm:prSet/>
      <dgm:spPr/>
      <dgm:t>
        <a:bodyPr/>
        <a:lstStyle/>
        <a:p>
          <a:endParaRPr lang="es-PE"/>
        </a:p>
      </dgm:t>
    </dgm:pt>
    <dgm:pt modelId="{7074DA97-B849-4BFE-B9C8-2251A2A095F7}">
      <dgm:prSet phldrT="[Texto]" custT="1"/>
      <dgm:spPr/>
      <dgm:t>
        <a:bodyPr/>
        <a:lstStyle/>
        <a:p>
          <a:pPr marL="0" indent="0" algn="just"/>
          <a:r>
            <a:rPr lang="es-PE" sz="1200" dirty="0" smtClean="0">
              <a:solidFill>
                <a:schemeClr val="bg1"/>
              </a:solidFill>
              <a:latin typeface="+mj-lt"/>
            </a:rPr>
            <a:t>Autoriza la presentación de una solicitud de cambio.</a:t>
          </a:r>
          <a:endParaRPr lang="es-PE" sz="1200" dirty="0">
            <a:solidFill>
              <a:schemeClr val="bg1"/>
            </a:solidFill>
            <a:latin typeface="+mj-lt"/>
          </a:endParaRPr>
        </a:p>
      </dgm:t>
    </dgm:pt>
    <dgm:pt modelId="{1F7BCBF4-E74D-4A33-8BD5-70D7559B5B20}" type="parTrans" cxnId="{DFDDD0F7-24BE-4C28-9ABD-E96658C95677}">
      <dgm:prSet/>
      <dgm:spPr/>
      <dgm:t>
        <a:bodyPr/>
        <a:lstStyle/>
        <a:p>
          <a:endParaRPr lang="es-PE"/>
        </a:p>
      </dgm:t>
    </dgm:pt>
    <dgm:pt modelId="{AC3E9007-C5F9-4B5E-AD84-0C150F814ECB}" type="sibTrans" cxnId="{DFDDD0F7-24BE-4C28-9ABD-E96658C95677}">
      <dgm:prSet/>
      <dgm:spPr/>
      <dgm:t>
        <a:bodyPr/>
        <a:lstStyle/>
        <a:p>
          <a:endParaRPr lang="es-PE"/>
        </a:p>
      </dgm:t>
    </dgm:pt>
    <dgm:pt modelId="{98EAEFBA-6B1B-41FF-9ECF-E0BE9858B206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Funcional</a:t>
          </a:r>
        </a:p>
      </dgm:t>
    </dgm:pt>
    <dgm:pt modelId="{7F7786B2-3C8E-4549-B3E1-B6320AF93840}" type="parTrans" cxnId="{43E00D63-DCE7-4C1B-9EBD-F507EA687DA3}">
      <dgm:prSet/>
      <dgm:spPr/>
      <dgm:t>
        <a:bodyPr/>
        <a:lstStyle/>
        <a:p>
          <a:endParaRPr lang="es-PE"/>
        </a:p>
      </dgm:t>
    </dgm:pt>
    <dgm:pt modelId="{D8278C2F-629A-4595-B7DF-8DF27587E636}" type="sibTrans" cxnId="{43E00D63-DCE7-4C1B-9EBD-F507EA687DA3}">
      <dgm:prSet/>
      <dgm:spPr/>
      <dgm:t>
        <a:bodyPr/>
        <a:lstStyle/>
        <a:p>
          <a:endParaRPr lang="es-PE"/>
        </a:p>
      </dgm:t>
    </dgm:pt>
    <dgm:pt modelId="{E6903C73-8DCB-4035-A9C3-F0717B48D13E}">
      <dgm:prSet phldrT="[Texto]" custT="1"/>
      <dgm:spPr/>
      <dgm:t>
        <a:bodyPr/>
        <a:lstStyle/>
        <a:p>
          <a:r>
            <a:rPr lang="es-PE" sz="1300" dirty="0" smtClean="0">
              <a:solidFill>
                <a:schemeClr val="bg1"/>
              </a:solidFill>
              <a:latin typeface="+mj-lt"/>
            </a:rPr>
            <a:t>Identifica los requerimientos de usuario.</a:t>
          </a:r>
          <a:endParaRPr lang="es-PE" sz="1300" dirty="0">
            <a:solidFill>
              <a:schemeClr val="bg1"/>
            </a:solidFill>
            <a:latin typeface="+mj-lt"/>
          </a:endParaRPr>
        </a:p>
      </dgm:t>
    </dgm:pt>
    <dgm:pt modelId="{975554EB-176A-4182-AB67-69ED2B02DA03}" type="parTrans" cxnId="{23765BDA-5BF7-4FA9-A8DE-3DD4C7706429}">
      <dgm:prSet/>
      <dgm:spPr/>
      <dgm:t>
        <a:bodyPr/>
        <a:lstStyle/>
        <a:p>
          <a:endParaRPr lang="es-PE"/>
        </a:p>
      </dgm:t>
    </dgm:pt>
    <dgm:pt modelId="{D64BA345-7D81-4E30-81BC-BBF0C4E8A3D8}" type="sibTrans" cxnId="{23765BDA-5BF7-4FA9-A8DE-3DD4C7706429}">
      <dgm:prSet/>
      <dgm:spPr/>
      <dgm:t>
        <a:bodyPr/>
        <a:lstStyle/>
        <a:p>
          <a:endParaRPr lang="es-PE"/>
        </a:p>
      </dgm:t>
    </dgm:pt>
    <dgm:pt modelId="{ACCA13B9-031D-4126-B460-6A7ED494DC1B}">
      <dgm:prSet custT="1"/>
      <dgm:spPr>
        <a:solidFill>
          <a:srgbClr val="002060"/>
        </a:solidFill>
      </dgm:spPr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de Calidad</a:t>
          </a:r>
        </a:p>
        <a:p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53FCA3C-F188-4DBA-B2D1-04DD0170E8BD}" type="parTrans" cxnId="{A3DEA26B-DB29-4139-8435-EB1200B60BC6}">
      <dgm:prSet/>
      <dgm:spPr/>
      <dgm:t>
        <a:bodyPr/>
        <a:lstStyle/>
        <a:p>
          <a:endParaRPr lang="es-PE"/>
        </a:p>
      </dgm:t>
    </dgm:pt>
    <dgm:pt modelId="{15D1A88D-399A-44CE-AA6E-8E77065C2E13}" type="sibTrans" cxnId="{A3DEA26B-DB29-4139-8435-EB1200B60BC6}">
      <dgm:prSet/>
      <dgm:spPr/>
      <dgm:t>
        <a:bodyPr/>
        <a:lstStyle/>
        <a:p>
          <a:endParaRPr lang="es-PE"/>
        </a:p>
      </dgm:t>
    </dgm:pt>
    <dgm:pt modelId="{912786C0-1A5C-4994-B17A-49C3EA2CD46C}">
      <dgm:prSet custT="1"/>
      <dgm:spPr/>
      <dgm:t>
        <a:bodyPr/>
        <a:lstStyle/>
        <a:p>
          <a:r>
            <a:rPr lang="es-PE" sz="1300" dirty="0" smtClean="0">
              <a:latin typeface="+mj-lt"/>
            </a:rPr>
            <a:t>Participa en la evaluación del impacto de cambios a requerimientos, indicando qué actividades del cronograma se verán afectadas por el cambio</a:t>
          </a:r>
          <a:endParaRPr lang="es-PE" sz="1300" dirty="0">
            <a:latin typeface="+mj-lt"/>
          </a:endParaRPr>
        </a:p>
      </dgm:t>
    </dgm:pt>
    <dgm:pt modelId="{2CC0A6A4-3743-4D4D-BDCF-B51C37F2880A}" type="parTrans" cxnId="{41E70123-8BE2-4162-81A8-E0CBFED1B886}">
      <dgm:prSet/>
      <dgm:spPr/>
      <dgm:t>
        <a:bodyPr/>
        <a:lstStyle/>
        <a:p>
          <a:endParaRPr lang="es-PE"/>
        </a:p>
      </dgm:t>
    </dgm:pt>
    <dgm:pt modelId="{C5D0A306-E29B-443C-87A3-42E83C27595D}" type="sibTrans" cxnId="{41E70123-8BE2-4162-81A8-E0CBFED1B886}">
      <dgm:prSet/>
      <dgm:spPr/>
      <dgm:t>
        <a:bodyPr/>
        <a:lstStyle/>
        <a:p>
          <a:endParaRPr lang="es-PE"/>
        </a:p>
      </dgm:t>
    </dgm:pt>
    <dgm:pt modelId="{7AE57C0F-60A3-4408-9304-2FFFAB8E63B9}">
      <dgm:prSet custT="1"/>
      <dgm:spPr/>
      <dgm:t>
        <a:bodyPr/>
        <a:lstStyle/>
        <a:p>
          <a:r>
            <a:rPr lang="es-PE" altLang="es-PE" sz="1300" b="0" dirty="0" smtClean="0">
              <a:solidFill>
                <a:schemeClr val="bg1"/>
              </a:solidFill>
              <a:latin typeface="+mj-lt"/>
            </a:rPr>
            <a:t>Solicita nuevos requerimientos.</a:t>
          </a:r>
        </a:p>
      </dgm:t>
    </dgm:pt>
    <dgm:pt modelId="{7DFEE02C-EF79-449E-BF37-5F5C0B6BCC7F}" type="parTrans" cxnId="{3637DD71-23D9-4351-9BB1-D2BA21532DEE}">
      <dgm:prSet/>
      <dgm:spPr/>
      <dgm:t>
        <a:bodyPr/>
        <a:lstStyle/>
        <a:p>
          <a:endParaRPr lang="es-PE"/>
        </a:p>
      </dgm:t>
    </dgm:pt>
    <dgm:pt modelId="{E55462A3-07AA-4B57-B70A-321A6F7F63D2}" type="sibTrans" cxnId="{3637DD71-23D9-4351-9BB1-D2BA21532DEE}">
      <dgm:prSet/>
      <dgm:spPr/>
      <dgm:t>
        <a:bodyPr/>
        <a:lstStyle/>
        <a:p>
          <a:endParaRPr lang="es-PE"/>
        </a:p>
      </dgm:t>
    </dgm:pt>
    <dgm:pt modelId="{2A4F17BD-B056-48E2-8974-63C18F8921F1}">
      <dgm:prSet custT="1"/>
      <dgm:spPr/>
      <dgm:t>
        <a:bodyPr/>
        <a:lstStyle/>
        <a:p>
          <a:r>
            <a:rPr lang="es-PE" altLang="es-PE" sz="1300" b="0" dirty="0" smtClean="0">
              <a:solidFill>
                <a:schemeClr val="bg1"/>
              </a:solidFill>
              <a:latin typeface="+mj-lt"/>
            </a:rPr>
            <a:t>Resuelve consultas acerca de los cambios solicitados en los requerimientos</a:t>
          </a:r>
          <a:r>
            <a:rPr lang="es-PE" altLang="es-PE" sz="1300" dirty="0" smtClean="0">
              <a:solidFill>
                <a:schemeClr val="tx1"/>
              </a:solidFill>
              <a:latin typeface="+mj-lt"/>
            </a:rPr>
            <a:t>.</a:t>
          </a:r>
        </a:p>
      </dgm:t>
    </dgm:pt>
    <dgm:pt modelId="{51CB6F5A-9686-4871-9A6C-C964CD4E48AF}" type="parTrans" cxnId="{776ABC98-0B23-448D-93CB-769C89449A82}">
      <dgm:prSet/>
      <dgm:spPr/>
      <dgm:t>
        <a:bodyPr/>
        <a:lstStyle/>
        <a:p>
          <a:endParaRPr lang="es-PE"/>
        </a:p>
      </dgm:t>
    </dgm:pt>
    <dgm:pt modelId="{6E2D7D3F-CA66-4524-ABAE-40182FDC2C1A}" type="sibTrans" cxnId="{776ABC98-0B23-448D-93CB-769C89449A82}">
      <dgm:prSet/>
      <dgm:spPr/>
      <dgm:t>
        <a:bodyPr/>
        <a:lstStyle/>
        <a:p>
          <a:endParaRPr lang="es-PE"/>
        </a:p>
      </dgm:t>
    </dgm:pt>
    <dgm:pt modelId="{96A8782A-14C0-4CBF-A2F5-0E12CF40F973}">
      <dgm:prSet custT="1"/>
      <dgm:spPr/>
      <dgm:t>
        <a:bodyPr/>
        <a:lstStyle/>
        <a:p>
          <a:r>
            <a:rPr lang="es-PE" sz="1200" dirty="0" smtClean="0">
              <a:solidFill>
                <a:schemeClr val="bg1"/>
              </a:solidFill>
              <a:latin typeface="+mj-lt"/>
            </a:rPr>
            <a:t>Autoriza la solicitud de un cambio.</a:t>
          </a:r>
        </a:p>
      </dgm:t>
    </dgm:pt>
    <dgm:pt modelId="{06E54880-5A47-4DFC-A478-2665F3B2ED2A}" type="parTrans" cxnId="{25AFDD8D-5BBC-463D-846D-129D9C0C049A}">
      <dgm:prSet/>
      <dgm:spPr/>
      <dgm:t>
        <a:bodyPr/>
        <a:lstStyle/>
        <a:p>
          <a:endParaRPr lang="es-PE"/>
        </a:p>
      </dgm:t>
    </dgm:pt>
    <dgm:pt modelId="{E929FD69-98D7-431E-8DBF-8CB9F60CA671}" type="sibTrans" cxnId="{25AFDD8D-5BBC-463D-846D-129D9C0C049A}">
      <dgm:prSet/>
      <dgm:spPr/>
      <dgm:t>
        <a:bodyPr/>
        <a:lstStyle/>
        <a:p>
          <a:endParaRPr lang="es-PE"/>
        </a:p>
      </dgm:t>
    </dgm:pt>
    <dgm:pt modelId="{CA2C5EBC-8097-401B-BD83-DB7C3B41D40D}">
      <dgm:prSet custT="1"/>
      <dgm:spPr/>
      <dgm:t>
        <a:bodyPr/>
        <a:lstStyle/>
        <a:p>
          <a:r>
            <a:rPr lang="es-PE" sz="1200" dirty="0" smtClean="0">
              <a:solidFill>
                <a:schemeClr val="bg1"/>
              </a:solidFill>
              <a:latin typeface="+mj-lt"/>
            </a:rPr>
            <a:t>Define la organización para gestionar los requerimientos del Proyecto</a:t>
          </a:r>
        </a:p>
      </dgm:t>
    </dgm:pt>
    <dgm:pt modelId="{35EEC6EF-77AE-4C1C-87F1-244482C17AE0}" type="parTrans" cxnId="{FED670FF-B6E3-4C27-8D28-916328769123}">
      <dgm:prSet/>
      <dgm:spPr/>
      <dgm:t>
        <a:bodyPr/>
        <a:lstStyle/>
        <a:p>
          <a:endParaRPr lang="es-PE"/>
        </a:p>
      </dgm:t>
    </dgm:pt>
    <dgm:pt modelId="{BE640FD7-5169-49B8-B17E-F9162594DCC5}" type="sibTrans" cxnId="{FED670FF-B6E3-4C27-8D28-916328769123}">
      <dgm:prSet/>
      <dgm:spPr/>
      <dgm:t>
        <a:bodyPr/>
        <a:lstStyle/>
        <a:p>
          <a:endParaRPr lang="es-PE"/>
        </a:p>
      </dgm:t>
    </dgm:pt>
    <dgm:pt modelId="{0CB522DD-3D72-45F8-80E8-3C289CEC588B}">
      <dgm:prSet custT="1"/>
      <dgm:spPr/>
      <dgm:t>
        <a:bodyPr/>
        <a:lstStyle/>
        <a:p>
          <a:r>
            <a:rPr lang="es-PE" sz="1300" dirty="0" smtClean="0">
              <a:solidFill>
                <a:schemeClr val="bg1"/>
              </a:solidFill>
              <a:latin typeface="+mj-lt"/>
            </a:rPr>
            <a:t>Tipifica los requerimientos según la “Plantilla de Lista Maestra de Requerimientos para el Proyecto.</a:t>
          </a:r>
        </a:p>
      </dgm:t>
    </dgm:pt>
    <dgm:pt modelId="{5ABEF226-71B0-4C0F-AE03-9A65BCEF2CBD}" type="parTrans" cxnId="{152B821C-2A92-4E23-9A03-329B25A4FEC3}">
      <dgm:prSet/>
      <dgm:spPr/>
      <dgm:t>
        <a:bodyPr/>
        <a:lstStyle/>
        <a:p>
          <a:endParaRPr lang="es-PE"/>
        </a:p>
      </dgm:t>
    </dgm:pt>
    <dgm:pt modelId="{2B50B44B-25E3-43C3-90BB-907B0A2D79FC}" type="sibTrans" cxnId="{152B821C-2A92-4E23-9A03-329B25A4FEC3}">
      <dgm:prSet/>
      <dgm:spPr/>
      <dgm:t>
        <a:bodyPr/>
        <a:lstStyle/>
        <a:p>
          <a:endParaRPr lang="es-PE"/>
        </a:p>
      </dgm:t>
    </dgm:pt>
    <dgm:pt modelId="{E0BEE149-A6A6-458C-8E7D-F46B219C40DA}">
      <dgm:prSet custT="1"/>
      <dgm:spPr/>
      <dgm:t>
        <a:bodyPr/>
        <a:lstStyle/>
        <a:p>
          <a:r>
            <a:rPr lang="es-PE" sz="1300" dirty="0" smtClean="0">
              <a:solidFill>
                <a:schemeClr val="bg1"/>
              </a:solidFill>
              <a:latin typeface="+mj-lt"/>
            </a:rPr>
            <a:t>Expone los requerimientos definidos con la finalidad de obtener aprobación del Proveedor de requerimientos.</a:t>
          </a:r>
        </a:p>
      </dgm:t>
    </dgm:pt>
    <dgm:pt modelId="{7B71B81F-3319-4CE8-8AE9-14290982B7CE}" type="parTrans" cxnId="{554F3983-E20B-4D68-BE96-FAC1CDD83EF7}">
      <dgm:prSet/>
      <dgm:spPr/>
      <dgm:t>
        <a:bodyPr/>
        <a:lstStyle/>
        <a:p>
          <a:endParaRPr lang="es-PE"/>
        </a:p>
      </dgm:t>
    </dgm:pt>
    <dgm:pt modelId="{2E049E4A-79CC-4E1B-998F-29739E3C0D63}" type="sibTrans" cxnId="{554F3983-E20B-4D68-BE96-FAC1CDD83EF7}">
      <dgm:prSet/>
      <dgm:spPr/>
      <dgm:t>
        <a:bodyPr/>
        <a:lstStyle/>
        <a:p>
          <a:endParaRPr lang="es-PE"/>
        </a:p>
      </dgm:t>
    </dgm:pt>
    <dgm:pt modelId="{111866BB-220F-4EC3-A8B3-C326FD1AB4BC}">
      <dgm:prSet custT="1"/>
      <dgm:spPr/>
      <dgm:t>
        <a:bodyPr/>
        <a:lstStyle/>
        <a:p>
          <a:r>
            <a:rPr lang="es-PE" sz="1300" dirty="0" smtClean="0">
              <a:solidFill>
                <a:schemeClr val="bg1"/>
              </a:solidFill>
              <a:latin typeface="+mj-lt"/>
            </a:rPr>
            <a:t>Registra y aplica las observaciones que se realicen a los requerimientos en proceso de aprobación.</a:t>
          </a:r>
        </a:p>
      </dgm:t>
    </dgm:pt>
    <dgm:pt modelId="{86C4ABD8-DA0C-404E-89B5-F4E7D6E49BD3}" type="parTrans" cxnId="{6DA3E43F-E42E-40DF-91B3-93291F59DDB3}">
      <dgm:prSet/>
      <dgm:spPr/>
      <dgm:t>
        <a:bodyPr/>
        <a:lstStyle/>
        <a:p>
          <a:endParaRPr lang="es-PE"/>
        </a:p>
      </dgm:t>
    </dgm:pt>
    <dgm:pt modelId="{3AC8A251-781B-4748-9C54-35E81A54DE9D}" type="sibTrans" cxnId="{6DA3E43F-E42E-40DF-91B3-93291F59DDB3}">
      <dgm:prSet/>
      <dgm:spPr/>
      <dgm:t>
        <a:bodyPr/>
        <a:lstStyle/>
        <a:p>
          <a:endParaRPr lang="es-PE"/>
        </a:p>
      </dgm:t>
    </dgm:pt>
    <dgm:pt modelId="{AC3DA8F8-4E1E-4985-B6FF-45869DA7CCBA}">
      <dgm:prSet custT="1"/>
      <dgm:spPr/>
      <dgm:t>
        <a:bodyPr/>
        <a:lstStyle/>
        <a:p>
          <a:r>
            <a:rPr lang="es-PE" sz="1300" dirty="0" smtClean="0">
              <a:solidFill>
                <a:schemeClr val="bg1"/>
              </a:solidFill>
              <a:latin typeface="+mj-lt"/>
            </a:rPr>
            <a:t>Prepara y presenta los requerimientos para autorización formal.</a:t>
          </a:r>
        </a:p>
      </dgm:t>
    </dgm:pt>
    <dgm:pt modelId="{D1606437-FB14-4116-8D30-B84C94480BCA}" type="parTrans" cxnId="{ABD46A77-B3DE-4E59-9B43-98A6F3A696E3}">
      <dgm:prSet/>
      <dgm:spPr/>
      <dgm:t>
        <a:bodyPr/>
        <a:lstStyle/>
        <a:p>
          <a:endParaRPr lang="es-PE"/>
        </a:p>
      </dgm:t>
    </dgm:pt>
    <dgm:pt modelId="{E9DB63DB-643F-4B05-B3B0-596BCC2E19AA}" type="sibTrans" cxnId="{ABD46A77-B3DE-4E59-9B43-98A6F3A696E3}">
      <dgm:prSet/>
      <dgm:spPr/>
      <dgm:t>
        <a:bodyPr/>
        <a:lstStyle/>
        <a:p>
          <a:endParaRPr lang="es-PE"/>
        </a:p>
      </dgm:t>
    </dgm:pt>
    <dgm:pt modelId="{46290710-1FA8-442F-98E7-199C33DF2A6A}">
      <dgm:prSet custT="1"/>
      <dgm:spPr/>
      <dgm:t>
        <a:bodyPr/>
        <a:lstStyle/>
        <a:p>
          <a:r>
            <a:rPr lang="es-PE" sz="1300" dirty="0" smtClean="0">
              <a:solidFill>
                <a:schemeClr val="bg1"/>
              </a:solidFill>
              <a:latin typeface="+mj-lt"/>
            </a:rPr>
            <a:t>Es responsable de la evaluación del impacto de un cambio en los requerimientos, indicando qué actividades del cronograma se verán afectadas por el cambio.</a:t>
          </a:r>
        </a:p>
      </dgm:t>
    </dgm:pt>
    <dgm:pt modelId="{66379941-A6B5-46C4-B7DD-EE464D615058}" type="parTrans" cxnId="{89EB4BB1-552B-4396-ADC9-788509323B59}">
      <dgm:prSet/>
      <dgm:spPr/>
      <dgm:t>
        <a:bodyPr/>
        <a:lstStyle/>
        <a:p>
          <a:endParaRPr lang="es-PE"/>
        </a:p>
      </dgm:t>
    </dgm:pt>
    <dgm:pt modelId="{E816B780-F5C2-4D0C-9FD6-68CFC0EA2848}" type="sibTrans" cxnId="{89EB4BB1-552B-4396-ADC9-788509323B59}">
      <dgm:prSet/>
      <dgm:spPr/>
      <dgm:t>
        <a:bodyPr/>
        <a:lstStyle/>
        <a:p>
          <a:endParaRPr lang="es-PE"/>
        </a:p>
      </dgm:t>
    </dgm:pt>
    <dgm:pt modelId="{26184C3E-6196-4D49-809A-27190CDE4790}" type="pres">
      <dgm:prSet presAssocID="{5C797779-C81B-43F3-8423-A700598B267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015FF79-1EC8-46E7-983B-5932A25CB509}" type="pres">
      <dgm:prSet presAssocID="{6B39907D-F20D-4C28-BC3D-FE4D86D767F5}" presName="parentLin" presStyleCnt="0"/>
      <dgm:spPr/>
    </dgm:pt>
    <dgm:pt modelId="{99A65175-83BA-406C-BD69-61FB3A260E41}" type="pres">
      <dgm:prSet presAssocID="{6B39907D-F20D-4C28-BC3D-FE4D86D767F5}" presName="parentLeftMargin" presStyleLbl="node1" presStyleIdx="0" presStyleCnt="4"/>
      <dgm:spPr/>
      <dgm:t>
        <a:bodyPr/>
        <a:lstStyle/>
        <a:p>
          <a:endParaRPr lang="es-ES"/>
        </a:p>
      </dgm:t>
    </dgm:pt>
    <dgm:pt modelId="{956747A2-60F7-4E0E-A9DC-990CF73DC09B}" type="pres">
      <dgm:prSet presAssocID="{6B39907D-F20D-4C28-BC3D-FE4D86D767F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11D90A4-9C56-4F2B-A423-EF0B138F4781}" type="pres">
      <dgm:prSet presAssocID="{6B39907D-F20D-4C28-BC3D-FE4D86D767F5}" presName="negativeSpace" presStyleCnt="0"/>
      <dgm:spPr/>
    </dgm:pt>
    <dgm:pt modelId="{C4AB3D79-C15A-4E4A-BB7B-CAD0E1B82D00}" type="pres">
      <dgm:prSet presAssocID="{6B39907D-F20D-4C28-BC3D-FE4D86D767F5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44896A9-F230-4340-8A5C-41740CF9EB88}" type="pres">
      <dgm:prSet presAssocID="{2284A0CD-EB66-4B22-8455-0956E716E68E}" presName="spaceBetweenRectangles" presStyleCnt="0"/>
      <dgm:spPr/>
    </dgm:pt>
    <dgm:pt modelId="{65CB26DA-222B-4451-A0F1-9F4630CD7FFD}" type="pres">
      <dgm:prSet presAssocID="{2DA36621-5AD9-43CE-974E-D6F11CA97388}" presName="parentLin" presStyleCnt="0"/>
      <dgm:spPr/>
    </dgm:pt>
    <dgm:pt modelId="{7679A3F7-9581-4E1D-A479-16B5B351E52C}" type="pres">
      <dgm:prSet presAssocID="{2DA36621-5AD9-43CE-974E-D6F11CA97388}" presName="parentLeftMargin" presStyleLbl="node1" presStyleIdx="0" presStyleCnt="4"/>
      <dgm:spPr/>
      <dgm:t>
        <a:bodyPr/>
        <a:lstStyle/>
        <a:p>
          <a:endParaRPr lang="es-ES"/>
        </a:p>
      </dgm:t>
    </dgm:pt>
    <dgm:pt modelId="{234F111B-8230-47BE-A74C-FD97A833ADE1}" type="pres">
      <dgm:prSet presAssocID="{2DA36621-5AD9-43CE-974E-D6F11CA9738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F2C36B3-9076-4A22-905E-3E1659488C26}" type="pres">
      <dgm:prSet presAssocID="{2DA36621-5AD9-43CE-974E-D6F11CA97388}" presName="negativeSpace" presStyleCnt="0"/>
      <dgm:spPr/>
    </dgm:pt>
    <dgm:pt modelId="{8FE7008F-AB8E-4549-8FAD-E19B74294F04}" type="pres">
      <dgm:prSet presAssocID="{2DA36621-5AD9-43CE-974E-D6F11CA97388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2E3A9DB-7AAC-4E5F-85CE-F78960B66BF5}" type="pres">
      <dgm:prSet presAssocID="{7F85B649-8D87-4C46-8400-47D1CD9CF92C}" presName="spaceBetweenRectangles" presStyleCnt="0"/>
      <dgm:spPr/>
    </dgm:pt>
    <dgm:pt modelId="{A0EA2967-3F61-4FE9-9DE8-C2F0B2C358B4}" type="pres">
      <dgm:prSet presAssocID="{98EAEFBA-6B1B-41FF-9ECF-E0BE9858B206}" presName="parentLin" presStyleCnt="0"/>
      <dgm:spPr/>
    </dgm:pt>
    <dgm:pt modelId="{2DE5A75E-940E-4E64-93D6-06A0E1DD2B3B}" type="pres">
      <dgm:prSet presAssocID="{98EAEFBA-6B1B-41FF-9ECF-E0BE9858B206}" presName="parentLeftMargin" presStyleLbl="node1" presStyleIdx="1" presStyleCnt="4"/>
      <dgm:spPr/>
      <dgm:t>
        <a:bodyPr/>
        <a:lstStyle/>
        <a:p>
          <a:endParaRPr lang="es-ES"/>
        </a:p>
      </dgm:t>
    </dgm:pt>
    <dgm:pt modelId="{8787D9A2-A734-4A5E-9AA2-7DF6CE75D12D}" type="pres">
      <dgm:prSet presAssocID="{98EAEFBA-6B1B-41FF-9ECF-E0BE9858B20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BF31FA5-4E3D-4134-A336-9BCE72586804}" type="pres">
      <dgm:prSet presAssocID="{98EAEFBA-6B1B-41FF-9ECF-E0BE9858B206}" presName="negativeSpace" presStyleCnt="0"/>
      <dgm:spPr/>
    </dgm:pt>
    <dgm:pt modelId="{DC3C58AF-A57B-4F71-BFCC-595F14627362}" type="pres">
      <dgm:prSet presAssocID="{98EAEFBA-6B1B-41FF-9ECF-E0BE9858B206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B0E979B-1953-4F69-B2AE-0386CC39CDA7}" type="pres">
      <dgm:prSet presAssocID="{D8278C2F-629A-4595-B7DF-8DF27587E636}" presName="spaceBetweenRectangles" presStyleCnt="0"/>
      <dgm:spPr/>
    </dgm:pt>
    <dgm:pt modelId="{71B131A3-37D5-4F2F-8D21-55E767260C28}" type="pres">
      <dgm:prSet presAssocID="{ACCA13B9-031D-4126-B460-6A7ED494DC1B}" presName="parentLin" presStyleCnt="0"/>
      <dgm:spPr/>
    </dgm:pt>
    <dgm:pt modelId="{4070AD80-6D98-49A8-ABD2-DDA987A5F5F0}" type="pres">
      <dgm:prSet presAssocID="{ACCA13B9-031D-4126-B460-6A7ED494DC1B}" presName="parentLeftMargin" presStyleLbl="node1" presStyleIdx="2" presStyleCnt="4"/>
      <dgm:spPr/>
      <dgm:t>
        <a:bodyPr/>
        <a:lstStyle/>
        <a:p>
          <a:endParaRPr lang="es-ES"/>
        </a:p>
      </dgm:t>
    </dgm:pt>
    <dgm:pt modelId="{3FEA48E4-BF21-437F-AC5A-BC200DB6A101}" type="pres">
      <dgm:prSet presAssocID="{ACCA13B9-031D-4126-B460-6A7ED494DC1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72CB5FA-5A0A-4FFB-8F29-E3A8AC580238}" type="pres">
      <dgm:prSet presAssocID="{ACCA13B9-031D-4126-B460-6A7ED494DC1B}" presName="negativeSpace" presStyleCnt="0"/>
      <dgm:spPr/>
    </dgm:pt>
    <dgm:pt modelId="{2432DAB0-7576-48A1-8F12-31F5FD83C252}" type="pres">
      <dgm:prSet presAssocID="{ACCA13B9-031D-4126-B460-6A7ED494DC1B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F17D5C8-1F60-4247-929A-DECB6F2C5E8C}" type="presOf" srcId="{6B39907D-F20D-4C28-BC3D-FE4D86D767F5}" destId="{956747A2-60F7-4E0E-A9DC-990CF73DC09B}" srcOrd="1" destOrd="0" presId="urn:microsoft.com/office/officeart/2005/8/layout/list1"/>
    <dgm:cxn modelId="{28FEDE03-9458-4AB5-916F-9EDA2A677F70}" type="presOf" srcId="{2A4F17BD-B056-48E2-8974-63C18F8921F1}" destId="{C4AB3D79-C15A-4E4A-BB7B-CAD0E1B82D00}" srcOrd="0" destOrd="2" presId="urn:microsoft.com/office/officeart/2005/8/layout/list1"/>
    <dgm:cxn modelId="{FED670FF-B6E3-4C27-8D28-916328769123}" srcId="{2DA36621-5AD9-43CE-974E-D6F11CA97388}" destId="{CA2C5EBC-8097-401B-BD83-DB7C3B41D40D}" srcOrd="2" destOrd="0" parTransId="{35EEC6EF-77AE-4C1C-87F1-244482C17AE0}" sibTransId="{BE640FD7-5169-49B8-B17E-F9162594DCC5}"/>
    <dgm:cxn modelId="{5AC17599-E3C9-4C37-8332-5A150D1B7901}" type="presOf" srcId="{912786C0-1A5C-4994-B17A-49C3EA2CD46C}" destId="{2432DAB0-7576-48A1-8F12-31F5FD83C252}" srcOrd="0" destOrd="0" presId="urn:microsoft.com/office/officeart/2005/8/layout/list1"/>
    <dgm:cxn modelId="{25AFDD8D-5BBC-463D-846D-129D9C0C049A}" srcId="{2DA36621-5AD9-43CE-974E-D6F11CA97388}" destId="{96A8782A-14C0-4CBF-A2F5-0E12CF40F973}" srcOrd="1" destOrd="0" parTransId="{06E54880-5A47-4DFC-A478-2665F3B2ED2A}" sibTransId="{E929FD69-98D7-431E-8DBF-8CB9F60CA671}"/>
    <dgm:cxn modelId="{43E00D63-DCE7-4C1B-9EBD-F507EA687DA3}" srcId="{5C797779-C81B-43F3-8423-A700598B2677}" destId="{98EAEFBA-6B1B-41FF-9ECF-E0BE9858B206}" srcOrd="2" destOrd="0" parTransId="{7F7786B2-3C8E-4549-B3E1-B6320AF93840}" sibTransId="{D8278C2F-629A-4595-B7DF-8DF27587E636}"/>
    <dgm:cxn modelId="{9178791F-D1B7-4EA6-8F25-A708B791D84A}" type="presOf" srcId="{7AE57C0F-60A3-4408-9304-2FFFAB8E63B9}" destId="{C4AB3D79-C15A-4E4A-BB7B-CAD0E1B82D00}" srcOrd="0" destOrd="1" presId="urn:microsoft.com/office/officeart/2005/8/layout/list1"/>
    <dgm:cxn modelId="{6DA3E43F-E42E-40DF-91B3-93291F59DDB3}" srcId="{98EAEFBA-6B1B-41FF-9ECF-E0BE9858B206}" destId="{111866BB-220F-4EC3-A8B3-C326FD1AB4BC}" srcOrd="3" destOrd="0" parTransId="{86C4ABD8-DA0C-404E-89B5-F4E7D6E49BD3}" sibTransId="{3AC8A251-781B-4748-9C54-35E81A54DE9D}"/>
    <dgm:cxn modelId="{5B407760-515A-40BF-8E5F-96EEA7E9966A}" srcId="{6B39907D-F20D-4C28-BC3D-FE4D86D767F5}" destId="{E3D32605-2223-480D-B69E-759FB6DB1567}" srcOrd="0" destOrd="0" parTransId="{97ADC7D8-32DF-4CAB-9261-5C1B54988A31}" sibTransId="{59122947-FA5D-44A6-9920-F97B0E2507F3}"/>
    <dgm:cxn modelId="{BFE5152B-FA77-42CF-A036-6EB9AEA85E14}" type="presOf" srcId="{0CB522DD-3D72-45F8-80E8-3C289CEC588B}" destId="{DC3C58AF-A57B-4F71-BFCC-595F14627362}" srcOrd="0" destOrd="1" presId="urn:microsoft.com/office/officeart/2005/8/layout/list1"/>
    <dgm:cxn modelId="{D3EB213F-3429-4616-BA61-7C7EFD52EB62}" type="presOf" srcId="{CA2C5EBC-8097-401B-BD83-DB7C3B41D40D}" destId="{8FE7008F-AB8E-4549-8FAD-E19B74294F04}" srcOrd="0" destOrd="2" presId="urn:microsoft.com/office/officeart/2005/8/layout/list1"/>
    <dgm:cxn modelId="{940B558B-257D-4AA7-976A-D067E3AB06A9}" type="presOf" srcId="{ACCA13B9-031D-4126-B460-6A7ED494DC1B}" destId="{4070AD80-6D98-49A8-ABD2-DDA987A5F5F0}" srcOrd="0" destOrd="0" presId="urn:microsoft.com/office/officeart/2005/8/layout/list1"/>
    <dgm:cxn modelId="{ACF04EB3-BFF1-4CA7-B29A-D1370B6E0D55}" type="presOf" srcId="{2DA36621-5AD9-43CE-974E-D6F11CA97388}" destId="{234F111B-8230-47BE-A74C-FD97A833ADE1}" srcOrd="1" destOrd="0" presId="urn:microsoft.com/office/officeart/2005/8/layout/list1"/>
    <dgm:cxn modelId="{8F8A95F9-BA0D-4579-BFC4-00F70741ED1D}" type="presOf" srcId="{2DA36621-5AD9-43CE-974E-D6F11CA97388}" destId="{7679A3F7-9581-4E1D-A479-16B5B351E52C}" srcOrd="0" destOrd="0" presId="urn:microsoft.com/office/officeart/2005/8/layout/list1"/>
    <dgm:cxn modelId="{554F3983-E20B-4D68-BE96-FAC1CDD83EF7}" srcId="{98EAEFBA-6B1B-41FF-9ECF-E0BE9858B206}" destId="{E0BEE149-A6A6-458C-8E7D-F46B219C40DA}" srcOrd="2" destOrd="0" parTransId="{7B71B81F-3319-4CE8-8AE9-14290982B7CE}" sibTransId="{2E049E4A-79CC-4E1B-998F-29739E3C0D63}"/>
    <dgm:cxn modelId="{C30AF29B-2A2B-4CDD-8CD9-35D2C4F8CBD1}" type="presOf" srcId="{98EAEFBA-6B1B-41FF-9ECF-E0BE9858B206}" destId="{8787D9A2-A734-4A5E-9AA2-7DF6CE75D12D}" srcOrd="1" destOrd="0" presId="urn:microsoft.com/office/officeart/2005/8/layout/list1"/>
    <dgm:cxn modelId="{0C78AEB3-45DE-446F-ABC9-61593B83D8E2}" type="presOf" srcId="{7074DA97-B849-4BFE-B9C8-2251A2A095F7}" destId="{8FE7008F-AB8E-4549-8FAD-E19B74294F04}" srcOrd="0" destOrd="0" presId="urn:microsoft.com/office/officeart/2005/8/layout/list1"/>
    <dgm:cxn modelId="{3637DD71-23D9-4351-9BB1-D2BA21532DEE}" srcId="{6B39907D-F20D-4C28-BC3D-FE4D86D767F5}" destId="{7AE57C0F-60A3-4408-9304-2FFFAB8E63B9}" srcOrd="1" destOrd="0" parTransId="{7DFEE02C-EF79-449E-BF37-5F5C0B6BCC7F}" sibTransId="{E55462A3-07AA-4B57-B70A-321A6F7F63D2}"/>
    <dgm:cxn modelId="{C9104BE0-727E-46CE-A4C6-660B15D2C9FA}" type="presOf" srcId="{111866BB-220F-4EC3-A8B3-C326FD1AB4BC}" destId="{DC3C58AF-A57B-4F71-BFCC-595F14627362}" srcOrd="0" destOrd="3" presId="urn:microsoft.com/office/officeart/2005/8/layout/list1"/>
    <dgm:cxn modelId="{152B821C-2A92-4E23-9A03-329B25A4FEC3}" srcId="{98EAEFBA-6B1B-41FF-9ECF-E0BE9858B206}" destId="{0CB522DD-3D72-45F8-80E8-3C289CEC588B}" srcOrd="1" destOrd="0" parTransId="{5ABEF226-71B0-4C0F-AE03-9A65BCEF2CBD}" sibTransId="{2B50B44B-25E3-43C3-90BB-907B0A2D79FC}"/>
    <dgm:cxn modelId="{284DBA95-5778-4E7F-A45A-B43D5999DAF1}" type="presOf" srcId="{AC3DA8F8-4E1E-4985-B6FF-45869DA7CCBA}" destId="{DC3C58AF-A57B-4F71-BFCC-595F14627362}" srcOrd="0" destOrd="4" presId="urn:microsoft.com/office/officeart/2005/8/layout/list1"/>
    <dgm:cxn modelId="{28BF345F-AC00-4BB5-B025-CBE52E8A1417}" type="presOf" srcId="{ACCA13B9-031D-4126-B460-6A7ED494DC1B}" destId="{3FEA48E4-BF21-437F-AC5A-BC200DB6A101}" srcOrd="1" destOrd="0" presId="urn:microsoft.com/office/officeart/2005/8/layout/list1"/>
    <dgm:cxn modelId="{776ABC98-0B23-448D-93CB-769C89449A82}" srcId="{6B39907D-F20D-4C28-BC3D-FE4D86D767F5}" destId="{2A4F17BD-B056-48E2-8974-63C18F8921F1}" srcOrd="2" destOrd="0" parTransId="{51CB6F5A-9686-4871-9A6C-C964CD4E48AF}" sibTransId="{6E2D7D3F-CA66-4524-ABAE-40182FDC2C1A}"/>
    <dgm:cxn modelId="{ABD46A77-B3DE-4E59-9B43-98A6F3A696E3}" srcId="{98EAEFBA-6B1B-41FF-9ECF-E0BE9858B206}" destId="{AC3DA8F8-4E1E-4985-B6FF-45869DA7CCBA}" srcOrd="4" destOrd="0" parTransId="{D1606437-FB14-4116-8D30-B84C94480BCA}" sibTransId="{E9DB63DB-643F-4B05-B3B0-596BCC2E19AA}"/>
    <dgm:cxn modelId="{DFDDD0F7-24BE-4C28-9ABD-E96658C95677}" srcId="{2DA36621-5AD9-43CE-974E-D6F11CA97388}" destId="{7074DA97-B849-4BFE-B9C8-2251A2A095F7}" srcOrd="0" destOrd="0" parTransId="{1F7BCBF4-E74D-4A33-8BD5-70D7559B5B20}" sibTransId="{AC3E9007-C5F9-4B5E-AD84-0C150F814ECB}"/>
    <dgm:cxn modelId="{F13BC428-BFD1-4D16-A745-FBA82DB626B8}" type="presOf" srcId="{46290710-1FA8-442F-98E7-199C33DF2A6A}" destId="{DC3C58AF-A57B-4F71-BFCC-595F14627362}" srcOrd="0" destOrd="5" presId="urn:microsoft.com/office/officeart/2005/8/layout/list1"/>
    <dgm:cxn modelId="{FAA93A3A-D16D-4A75-B651-D5F5E056E981}" type="presOf" srcId="{96A8782A-14C0-4CBF-A2F5-0E12CF40F973}" destId="{8FE7008F-AB8E-4549-8FAD-E19B74294F04}" srcOrd="0" destOrd="1" presId="urn:microsoft.com/office/officeart/2005/8/layout/list1"/>
    <dgm:cxn modelId="{23765BDA-5BF7-4FA9-A8DE-3DD4C7706429}" srcId="{98EAEFBA-6B1B-41FF-9ECF-E0BE9858B206}" destId="{E6903C73-8DCB-4035-A9C3-F0717B48D13E}" srcOrd="0" destOrd="0" parTransId="{975554EB-176A-4182-AB67-69ED2B02DA03}" sibTransId="{D64BA345-7D81-4E30-81BC-BBF0C4E8A3D8}"/>
    <dgm:cxn modelId="{52381B90-70D7-409E-B96D-8A6B5E8A3C97}" type="presOf" srcId="{6B39907D-F20D-4C28-BC3D-FE4D86D767F5}" destId="{99A65175-83BA-406C-BD69-61FB3A260E41}" srcOrd="0" destOrd="0" presId="urn:microsoft.com/office/officeart/2005/8/layout/list1"/>
    <dgm:cxn modelId="{039ADF45-69CB-48DA-861A-F9B3C049FF7F}" srcId="{5C797779-C81B-43F3-8423-A700598B2677}" destId="{2DA36621-5AD9-43CE-974E-D6F11CA97388}" srcOrd="1" destOrd="0" parTransId="{A13BD8B3-D15A-4AE1-B5DC-A23D683691CC}" sibTransId="{7F85B649-8D87-4C46-8400-47D1CD9CF92C}"/>
    <dgm:cxn modelId="{D507BC15-A279-48EE-A252-3BCFB7C3501C}" type="presOf" srcId="{98EAEFBA-6B1B-41FF-9ECF-E0BE9858B206}" destId="{2DE5A75E-940E-4E64-93D6-06A0E1DD2B3B}" srcOrd="0" destOrd="0" presId="urn:microsoft.com/office/officeart/2005/8/layout/list1"/>
    <dgm:cxn modelId="{DECB9C99-8048-42E7-9287-9E2696B41CBE}" srcId="{5C797779-C81B-43F3-8423-A700598B2677}" destId="{6B39907D-F20D-4C28-BC3D-FE4D86D767F5}" srcOrd="0" destOrd="0" parTransId="{748BEFB8-AE60-490B-8488-0A00E0B45F02}" sibTransId="{2284A0CD-EB66-4B22-8455-0956E716E68E}"/>
    <dgm:cxn modelId="{41E70123-8BE2-4162-81A8-E0CBFED1B886}" srcId="{ACCA13B9-031D-4126-B460-6A7ED494DC1B}" destId="{912786C0-1A5C-4994-B17A-49C3EA2CD46C}" srcOrd="0" destOrd="0" parTransId="{2CC0A6A4-3743-4D4D-BDCF-B51C37F2880A}" sibTransId="{C5D0A306-E29B-443C-87A3-42E83C27595D}"/>
    <dgm:cxn modelId="{76B2C40B-04D2-4ACF-AA90-4A5F9095F6A4}" type="presOf" srcId="{E0BEE149-A6A6-458C-8E7D-F46B219C40DA}" destId="{DC3C58AF-A57B-4F71-BFCC-595F14627362}" srcOrd="0" destOrd="2" presId="urn:microsoft.com/office/officeart/2005/8/layout/list1"/>
    <dgm:cxn modelId="{649208C2-A0F6-4897-B9B6-133E851DCE68}" type="presOf" srcId="{5C797779-C81B-43F3-8423-A700598B2677}" destId="{26184C3E-6196-4D49-809A-27190CDE4790}" srcOrd="0" destOrd="0" presId="urn:microsoft.com/office/officeart/2005/8/layout/list1"/>
    <dgm:cxn modelId="{89EB4BB1-552B-4396-ADC9-788509323B59}" srcId="{98EAEFBA-6B1B-41FF-9ECF-E0BE9858B206}" destId="{46290710-1FA8-442F-98E7-199C33DF2A6A}" srcOrd="5" destOrd="0" parTransId="{66379941-A6B5-46C4-B7DD-EE464D615058}" sibTransId="{E816B780-F5C2-4D0C-9FD6-68CFC0EA2848}"/>
    <dgm:cxn modelId="{A3DEA26B-DB29-4139-8435-EB1200B60BC6}" srcId="{5C797779-C81B-43F3-8423-A700598B2677}" destId="{ACCA13B9-031D-4126-B460-6A7ED494DC1B}" srcOrd="3" destOrd="0" parTransId="{353FCA3C-F188-4DBA-B2D1-04DD0170E8BD}" sibTransId="{15D1A88D-399A-44CE-AA6E-8E77065C2E13}"/>
    <dgm:cxn modelId="{EBADA793-8D84-4FD1-BB1D-00AFA7D9A7A9}" type="presOf" srcId="{E3D32605-2223-480D-B69E-759FB6DB1567}" destId="{C4AB3D79-C15A-4E4A-BB7B-CAD0E1B82D00}" srcOrd="0" destOrd="0" presId="urn:microsoft.com/office/officeart/2005/8/layout/list1"/>
    <dgm:cxn modelId="{1337053F-87C1-4D99-8D4E-77D150BC8BEB}" type="presOf" srcId="{E6903C73-8DCB-4035-A9C3-F0717B48D13E}" destId="{DC3C58AF-A57B-4F71-BFCC-595F14627362}" srcOrd="0" destOrd="0" presId="urn:microsoft.com/office/officeart/2005/8/layout/list1"/>
    <dgm:cxn modelId="{229E7F73-756E-4E0B-AF57-F12600C81C1A}" type="presParOf" srcId="{26184C3E-6196-4D49-809A-27190CDE4790}" destId="{2015FF79-1EC8-46E7-983B-5932A25CB509}" srcOrd="0" destOrd="0" presId="urn:microsoft.com/office/officeart/2005/8/layout/list1"/>
    <dgm:cxn modelId="{E2593887-0BC4-4D92-A261-3A14F303804A}" type="presParOf" srcId="{2015FF79-1EC8-46E7-983B-5932A25CB509}" destId="{99A65175-83BA-406C-BD69-61FB3A260E41}" srcOrd="0" destOrd="0" presId="urn:microsoft.com/office/officeart/2005/8/layout/list1"/>
    <dgm:cxn modelId="{5BC6D789-BF83-41D5-8B8B-6DCCA9B8F444}" type="presParOf" srcId="{2015FF79-1EC8-46E7-983B-5932A25CB509}" destId="{956747A2-60F7-4E0E-A9DC-990CF73DC09B}" srcOrd="1" destOrd="0" presId="urn:microsoft.com/office/officeart/2005/8/layout/list1"/>
    <dgm:cxn modelId="{31BCDE52-B651-4843-A6B6-C0530088CDA4}" type="presParOf" srcId="{26184C3E-6196-4D49-809A-27190CDE4790}" destId="{811D90A4-9C56-4F2B-A423-EF0B138F4781}" srcOrd="1" destOrd="0" presId="urn:microsoft.com/office/officeart/2005/8/layout/list1"/>
    <dgm:cxn modelId="{4537A52D-6CB2-4FF3-9A89-C51A4AC048BD}" type="presParOf" srcId="{26184C3E-6196-4D49-809A-27190CDE4790}" destId="{C4AB3D79-C15A-4E4A-BB7B-CAD0E1B82D00}" srcOrd="2" destOrd="0" presId="urn:microsoft.com/office/officeart/2005/8/layout/list1"/>
    <dgm:cxn modelId="{4FF4F018-1C86-4A7E-BAA8-18F582BDBB1A}" type="presParOf" srcId="{26184C3E-6196-4D49-809A-27190CDE4790}" destId="{044896A9-F230-4340-8A5C-41740CF9EB88}" srcOrd="3" destOrd="0" presId="urn:microsoft.com/office/officeart/2005/8/layout/list1"/>
    <dgm:cxn modelId="{D61D5D7F-02D9-4305-81F4-441632C67B9D}" type="presParOf" srcId="{26184C3E-6196-4D49-809A-27190CDE4790}" destId="{65CB26DA-222B-4451-A0F1-9F4630CD7FFD}" srcOrd="4" destOrd="0" presId="urn:microsoft.com/office/officeart/2005/8/layout/list1"/>
    <dgm:cxn modelId="{08ABEA95-A770-4985-AE31-D5D0F3DDC81A}" type="presParOf" srcId="{65CB26DA-222B-4451-A0F1-9F4630CD7FFD}" destId="{7679A3F7-9581-4E1D-A479-16B5B351E52C}" srcOrd="0" destOrd="0" presId="urn:microsoft.com/office/officeart/2005/8/layout/list1"/>
    <dgm:cxn modelId="{0C2C4A74-598B-4DE1-B096-B16528271BD5}" type="presParOf" srcId="{65CB26DA-222B-4451-A0F1-9F4630CD7FFD}" destId="{234F111B-8230-47BE-A74C-FD97A833ADE1}" srcOrd="1" destOrd="0" presId="urn:microsoft.com/office/officeart/2005/8/layout/list1"/>
    <dgm:cxn modelId="{CA39FBB3-2B0F-4BE8-BF53-97E991316A3F}" type="presParOf" srcId="{26184C3E-6196-4D49-809A-27190CDE4790}" destId="{CF2C36B3-9076-4A22-905E-3E1659488C26}" srcOrd="5" destOrd="0" presId="urn:microsoft.com/office/officeart/2005/8/layout/list1"/>
    <dgm:cxn modelId="{7EBFAD64-0784-4D1A-B71B-8B5398F36732}" type="presParOf" srcId="{26184C3E-6196-4D49-809A-27190CDE4790}" destId="{8FE7008F-AB8E-4549-8FAD-E19B74294F04}" srcOrd="6" destOrd="0" presId="urn:microsoft.com/office/officeart/2005/8/layout/list1"/>
    <dgm:cxn modelId="{3DD566E0-46E6-4149-853D-F86933F018C5}" type="presParOf" srcId="{26184C3E-6196-4D49-809A-27190CDE4790}" destId="{D2E3A9DB-7AAC-4E5F-85CE-F78960B66BF5}" srcOrd="7" destOrd="0" presId="urn:microsoft.com/office/officeart/2005/8/layout/list1"/>
    <dgm:cxn modelId="{2C938AB5-6ACF-41F5-8522-686955EC9936}" type="presParOf" srcId="{26184C3E-6196-4D49-809A-27190CDE4790}" destId="{A0EA2967-3F61-4FE9-9DE8-C2F0B2C358B4}" srcOrd="8" destOrd="0" presId="urn:microsoft.com/office/officeart/2005/8/layout/list1"/>
    <dgm:cxn modelId="{658EABFF-240D-4386-BE0C-F1F57006B20C}" type="presParOf" srcId="{A0EA2967-3F61-4FE9-9DE8-C2F0B2C358B4}" destId="{2DE5A75E-940E-4E64-93D6-06A0E1DD2B3B}" srcOrd="0" destOrd="0" presId="urn:microsoft.com/office/officeart/2005/8/layout/list1"/>
    <dgm:cxn modelId="{E64D5843-9233-4843-8D7B-253C594DB869}" type="presParOf" srcId="{A0EA2967-3F61-4FE9-9DE8-C2F0B2C358B4}" destId="{8787D9A2-A734-4A5E-9AA2-7DF6CE75D12D}" srcOrd="1" destOrd="0" presId="urn:microsoft.com/office/officeart/2005/8/layout/list1"/>
    <dgm:cxn modelId="{274F573F-A719-4C34-A978-2CF9563E360C}" type="presParOf" srcId="{26184C3E-6196-4D49-809A-27190CDE4790}" destId="{0BF31FA5-4E3D-4134-A336-9BCE72586804}" srcOrd="9" destOrd="0" presId="urn:microsoft.com/office/officeart/2005/8/layout/list1"/>
    <dgm:cxn modelId="{8080A3C3-A36A-4C00-8105-EBC347E2FECD}" type="presParOf" srcId="{26184C3E-6196-4D49-809A-27190CDE4790}" destId="{DC3C58AF-A57B-4F71-BFCC-595F14627362}" srcOrd="10" destOrd="0" presId="urn:microsoft.com/office/officeart/2005/8/layout/list1"/>
    <dgm:cxn modelId="{45F66784-0577-4D1A-80EC-74192EC88E77}" type="presParOf" srcId="{26184C3E-6196-4D49-809A-27190CDE4790}" destId="{0B0E979B-1953-4F69-B2AE-0386CC39CDA7}" srcOrd="11" destOrd="0" presId="urn:microsoft.com/office/officeart/2005/8/layout/list1"/>
    <dgm:cxn modelId="{115DF21E-4F60-467A-8C16-E5A9016CB650}" type="presParOf" srcId="{26184C3E-6196-4D49-809A-27190CDE4790}" destId="{71B131A3-37D5-4F2F-8D21-55E767260C28}" srcOrd="12" destOrd="0" presId="urn:microsoft.com/office/officeart/2005/8/layout/list1"/>
    <dgm:cxn modelId="{758A391C-25D9-4DE6-879F-13B3C3FB6A76}" type="presParOf" srcId="{71B131A3-37D5-4F2F-8D21-55E767260C28}" destId="{4070AD80-6D98-49A8-ABD2-DDA987A5F5F0}" srcOrd="0" destOrd="0" presId="urn:microsoft.com/office/officeart/2005/8/layout/list1"/>
    <dgm:cxn modelId="{87F28BE5-3171-4211-8D4D-C0AF9C812BE3}" type="presParOf" srcId="{71B131A3-37D5-4F2F-8D21-55E767260C28}" destId="{3FEA48E4-BF21-437F-AC5A-BC200DB6A101}" srcOrd="1" destOrd="0" presId="urn:microsoft.com/office/officeart/2005/8/layout/list1"/>
    <dgm:cxn modelId="{D5BB7D85-FA6C-49F0-AB3F-877481106896}" type="presParOf" srcId="{26184C3E-6196-4D49-809A-27190CDE4790}" destId="{172CB5FA-5A0A-4FFB-8F29-E3A8AC580238}" srcOrd="13" destOrd="0" presId="urn:microsoft.com/office/officeart/2005/8/layout/list1"/>
    <dgm:cxn modelId="{A86BFED9-D1D9-4414-AA54-20CD97F32417}" type="presParOf" srcId="{26184C3E-6196-4D49-809A-27190CDE4790}" destId="{2432DAB0-7576-48A1-8F12-31F5FD83C25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B3D79-C15A-4E4A-BB7B-CAD0E1B82D00}">
      <dsp:nvSpPr>
        <dsp:cNvPr id="0" name=""/>
        <dsp:cNvSpPr/>
      </dsp:nvSpPr>
      <dsp:spPr>
        <a:xfrm>
          <a:off x="0" y="271009"/>
          <a:ext cx="8640960" cy="10158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635" tIns="312420" rIns="670635" bIns="92456" numCol="1" spcCol="1270" anchor="t" anchorCtr="0">
          <a:noAutofit/>
        </a:bodyPr>
        <a:lstStyle/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altLang="es-PE" sz="1300" b="0" kern="1200" dirty="0" smtClean="0">
              <a:solidFill>
                <a:schemeClr val="bg1"/>
              </a:solidFill>
              <a:latin typeface="+mj-lt"/>
            </a:rPr>
            <a:t>Solicita cambios a los requerimientos acordados.</a:t>
          </a:r>
          <a:endParaRPr lang="es-PE" sz="1300" b="0" kern="1200" dirty="0">
            <a:solidFill>
              <a:schemeClr val="bg1"/>
            </a:solidFill>
            <a:latin typeface="+mj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altLang="es-PE" sz="1300" b="0" kern="1200" dirty="0" smtClean="0">
              <a:solidFill>
                <a:schemeClr val="bg1"/>
              </a:solidFill>
              <a:latin typeface="+mj-lt"/>
            </a:rPr>
            <a:t>Solicita nuevos requerimientos.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altLang="es-PE" sz="1300" b="0" kern="1200" dirty="0" smtClean="0">
              <a:solidFill>
                <a:schemeClr val="bg1"/>
              </a:solidFill>
              <a:latin typeface="+mj-lt"/>
            </a:rPr>
            <a:t>Resuelve consultas acerca de los cambios solicitados en los requerimientos</a:t>
          </a:r>
          <a:r>
            <a:rPr lang="es-PE" altLang="es-PE" sz="1300" kern="1200" dirty="0" smtClean="0">
              <a:solidFill>
                <a:schemeClr val="tx1"/>
              </a:solidFill>
              <a:latin typeface="+mj-lt"/>
            </a:rPr>
            <a:t>.</a:t>
          </a:r>
        </a:p>
      </dsp:txBody>
      <dsp:txXfrm>
        <a:off x="0" y="271009"/>
        <a:ext cx="8640960" cy="1015875"/>
      </dsp:txXfrm>
    </dsp:sp>
    <dsp:sp modelId="{956747A2-60F7-4E0E-A9DC-990CF73DC09B}">
      <dsp:nvSpPr>
        <dsp:cNvPr id="0" name=""/>
        <dsp:cNvSpPr/>
      </dsp:nvSpPr>
      <dsp:spPr>
        <a:xfrm>
          <a:off x="432048" y="49609"/>
          <a:ext cx="6048672" cy="44280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25" tIns="0" rIns="22862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“Cliente”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53664" y="71225"/>
        <a:ext cx="6005440" cy="399568"/>
      </dsp:txXfrm>
    </dsp:sp>
    <dsp:sp modelId="{8FE7008F-AB8E-4549-8FAD-E19B74294F04}">
      <dsp:nvSpPr>
        <dsp:cNvPr id="0" name=""/>
        <dsp:cNvSpPr/>
      </dsp:nvSpPr>
      <dsp:spPr>
        <a:xfrm>
          <a:off x="0" y="1589284"/>
          <a:ext cx="8640960" cy="9686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635" tIns="312420" rIns="670635" bIns="85344" numCol="1" spcCol="1270" anchor="t" anchorCtr="0">
          <a:noAutofit/>
        </a:bodyPr>
        <a:lstStyle/>
        <a:p>
          <a:pPr marL="0" lvl="1" indent="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chemeClr val="bg1"/>
              </a:solidFill>
              <a:latin typeface="+mj-lt"/>
            </a:rPr>
            <a:t>Autoriza la presentación de una solicitud de cambio.</a:t>
          </a:r>
          <a:endParaRPr lang="es-PE" sz="1200" kern="1200" dirty="0">
            <a:solidFill>
              <a:schemeClr val="bg1"/>
            </a:solidFill>
            <a:latin typeface="+mj-l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chemeClr val="bg1"/>
              </a:solidFill>
              <a:latin typeface="+mj-lt"/>
            </a:rPr>
            <a:t>Autoriza la solicitud de un cambio.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chemeClr val="bg1"/>
              </a:solidFill>
              <a:latin typeface="+mj-lt"/>
            </a:rPr>
            <a:t>Define la organización para gestionar los requerimientos del Proyecto</a:t>
          </a:r>
        </a:p>
      </dsp:txBody>
      <dsp:txXfrm>
        <a:off x="0" y="1589284"/>
        <a:ext cx="8640960" cy="968625"/>
      </dsp:txXfrm>
    </dsp:sp>
    <dsp:sp modelId="{234F111B-8230-47BE-A74C-FD97A833ADE1}">
      <dsp:nvSpPr>
        <dsp:cNvPr id="0" name=""/>
        <dsp:cNvSpPr/>
      </dsp:nvSpPr>
      <dsp:spPr>
        <a:xfrm>
          <a:off x="432048" y="1367884"/>
          <a:ext cx="6048672" cy="44280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25" tIns="0" rIns="22862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 de Proyecto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53664" y="1389500"/>
        <a:ext cx="6005440" cy="399568"/>
      </dsp:txXfrm>
    </dsp:sp>
    <dsp:sp modelId="{DC3C58AF-A57B-4F71-BFCC-595F14627362}">
      <dsp:nvSpPr>
        <dsp:cNvPr id="0" name=""/>
        <dsp:cNvSpPr/>
      </dsp:nvSpPr>
      <dsp:spPr>
        <a:xfrm>
          <a:off x="0" y="2860309"/>
          <a:ext cx="8640960" cy="20317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635" tIns="312420" rIns="670635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bg1"/>
              </a:solidFill>
              <a:latin typeface="+mj-lt"/>
            </a:rPr>
            <a:t>Identifica los requerimientos de usuario.</a:t>
          </a:r>
          <a:endParaRPr lang="es-PE" sz="1300" kern="1200" dirty="0">
            <a:solidFill>
              <a:schemeClr val="bg1"/>
            </a:solidFill>
            <a:latin typeface="+mj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bg1"/>
              </a:solidFill>
              <a:latin typeface="+mj-lt"/>
            </a:rPr>
            <a:t>Tipifica los requerimientos según la “Plantilla de Lista Maestra de Requerimientos para el Proyecto.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bg1"/>
              </a:solidFill>
              <a:latin typeface="+mj-lt"/>
            </a:rPr>
            <a:t>Expone los requerimientos definidos con la finalidad de obtener aprobación del Proveedor de requerimientos.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bg1"/>
              </a:solidFill>
              <a:latin typeface="+mj-lt"/>
            </a:rPr>
            <a:t>Registra y aplica las observaciones que se realicen a los requerimientos en proceso de aprobación.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bg1"/>
              </a:solidFill>
              <a:latin typeface="+mj-lt"/>
            </a:rPr>
            <a:t>Prepara y presenta los requerimientos para autorización formal.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bg1"/>
              </a:solidFill>
              <a:latin typeface="+mj-lt"/>
            </a:rPr>
            <a:t>Es responsable de la evaluación del impacto de un cambio en los requerimientos, indicando qué actividades del cronograma se verán afectadas por el cambio.</a:t>
          </a:r>
        </a:p>
      </dsp:txBody>
      <dsp:txXfrm>
        <a:off x="0" y="2860309"/>
        <a:ext cx="8640960" cy="2031750"/>
      </dsp:txXfrm>
    </dsp:sp>
    <dsp:sp modelId="{8787D9A2-A734-4A5E-9AA2-7DF6CE75D12D}">
      <dsp:nvSpPr>
        <dsp:cNvPr id="0" name=""/>
        <dsp:cNvSpPr/>
      </dsp:nvSpPr>
      <dsp:spPr>
        <a:xfrm>
          <a:off x="432048" y="2638909"/>
          <a:ext cx="6048672" cy="44280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25" tIns="0" rIns="22862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Funcional</a:t>
          </a:r>
        </a:p>
      </dsp:txBody>
      <dsp:txXfrm>
        <a:off x="453664" y="2660525"/>
        <a:ext cx="6005440" cy="399568"/>
      </dsp:txXfrm>
    </dsp:sp>
    <dsp:sp modelId="{2432DAB0-7576-48A1-8F12-31F5FD83C252}">
      <dsp:nvSpPr>
        <dsp:cNvPr id="0" name=""/>
        <dsp:cNvSpPr/>
      </dsp:nvSpPr>
      <dsp:spPr>
        <a:xfrm>
          <a:off x="0" y="5194459"/>
          <a:ext cx="8640960" cy="7796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635" tIns="312420" rIns="670635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latin typeface="+mj-lt"/>
            </a:rPr>
            <a:t>Participa en la evaluación del impacto de cambios a requerimientos, indicando qué actividades del cronograma se verán afectadas por el cambio</a:t>
          </a:r>
          <a:endParaRPr lang="es-PE" sz="1300" kern="1200" dirty="0">
            <a:latin typeface="+mj-lt"/>
          </a:endParaRPr>
        </a:p>
      </dsp:txBody>
      <dsp:txXfrm>
        <a:off x="0" y="5194459"/>
        <a:ext cx="8640960" cy="779625"/>
      </dsp:txXfrm>
    </dsp:sp>
    <dsp:sp modelId="{3FEA48E4-BF21-437F-AC5A-BC200DB6A101}">
      <dsp:nvSpPr>
        <dsp:cNvPr id="0" name=""/>
        <dsp:cNvSpPr/>
      </dsp:nvSpPr>
      <dsp:spPr>
        <a:xfrm>
          <a:off x="432048" y="4973059"/>
          <a:ext cx="6048672" cy="44280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25" tIns="0" rIns="22862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de Calidad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53664" y="4994675"/>
        <a:ext cx="6005440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99C03-A70A-4B29-84B2-81DDC41A991A}" type="datetimeFigureOut">
              <a:rPr lang="es-PE" smtClean="0"/>
              <a:t>21/06/2016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0ACA2-53CC-41A9-8A9C-96BBFE1501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946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5312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0518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6427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1705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5374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7127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1902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7341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881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4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88190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2770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9910106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632535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40274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64313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PGREQM_V1.0_2016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58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PGREQM_V1.0_2016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4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PGREQM_V1.0_2016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6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PGREQM_V1.0_2016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2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PGREQM_V1.0_2016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2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PGREQM_V1.0_2016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6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62196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PGREQM_V1.0_2016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1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PGREQM_V1.0_2016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9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PGREQM_V1.0_2016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059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slide" Target="slide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11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797" y="2412119"/>
            <a:ext cx="9144000" cy="1592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s-PE" sz="7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SIS_REV </a:t>
            </a:r>
            <a:endParaRPr lang="es-PE" sz="7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25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(Sistema de Reserva)</a:t>
            </a:r>
            <a:endParaRPr lang="es-PE" sz="25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pic>
        <p:nvPicPr>
          <p:cNvPr id="6" name="Imagen 5" descr="http://static1.squarespace.com/static/5432ff8be4b099934bc959c6/t/5435476de4b060307d6b9fb6/1412777840083/bk_ivory_on_slat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4" t="13569" r="13197" b="13023"/>
          <a:stretch/>
        </p:blipFill>
        <p:spPr bwMode="auto">
          <a:xfrm>
            <a:off x="395536" y="93332"/>
            <a:ext cx="1113364" cy="1143144"/>
          </a:xfrm>
          <a:prstGeom prst="ellipse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774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4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ENTRADAS Y SALIDAS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Imagen 7" descr="http://static1.squarespace.com/static/5432ff8be4b099934bc959c6/t/5435476de4b060307d6b9fb6/1412777840083/bk_ivory_on_slat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4" t="13569" r="13197" b="13023"/>
          <a:stretch/>
        </p:blipFill>
        <p:spPr bwMode="auto">
          <a:xfrm>
            <a:off x="395536" y="93332"/>
            <a:ext cx="1113364" cy="1143144"/>
          </a:xfrm>
          <a:prstGeom prst="ellipse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117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595263"/>
          </a:xfrm>
        </p:spPr>
        <p:txBody>
          <a:bodyPr/>
          <a:lstStyle/>
          <a:p>
            <a:r>
              <a:rPr lang="es-PE" sz="4800" u="sng" dirty="0" smtClean="0"/>
              <a:t>ENTRADAS Y SALIDAS</a:t>
            </a:r>
            <a:br>
              <a:rPr lang="es-PE" sz="4800" u="sng" dirty="0" smtClean="0"/>
            </a:br>
            <a:r>
              <a:rPr lang="es-PE" sz="4800" u="sng" dirty="0" smtClean="0"/>
              <a:t> DEL PROCESO</a:t>
            </a:r>
            <a:endParaRPr lang="es-PE" sz="4800" u="sng" dirty="0"/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lecha a la derecha con bandas 2"/>
          <p:cNvSpPr/>
          <p:nvPr/>
        </p:nvSpPr>
        <p:spPr>
          <a:xfrm>
            <a:off x="107505" y="2564904"/>
            <a:ext cx="2875520" cy="2664296"/>
          </a:xfrm>
          <a:prstGeom prst="stripedRightArrow">
            <a:avLst>
              <a:gd name="adj1" fmla="val 50000"/>
              <a:gd name="adj2" fmla="val 39822"/>
            </a:avLst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del Proyecto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Solicitud de </a:t>
            </a:r>
            <a:r>
              <a:rPr lang="es-P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Cambios a requerimientos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lecha a la derecha con bandas 6"/>
          <p:cNvSpPr/>
          <p:nvPr/>
        </p:nvSpPr>
        <p:spPr>
          <a:xfrm>
            <a:off x="5940152" y="2564904"/>
            <a:ext cx="3019535" cy="2664296"/>
          </a:xfrm>
          <a:prstGeom prst="stripedRightArrow">
            <a:avLst>
              <a:gd name="adj1" fmla="val 50000"/>
              <a:gd name="adj2" fmla="val 39822"/>
            </a:avLst>
          </a:prstGeom>
          <a:solidFill>
            <a:srgbClr val="002060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Registros de </a:t>
            </a:r>
            <a:r>
              <a:rPr lang="es-P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Requerimientos del proyecto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3127040" y="2960948"/>
            <a:ext cx="2669096" cy="187220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 de Gestión de Cambios a </a:t>
            </a:r>
            <a:r>
              <a:rPr lang="es-P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Requerimientos</a:t>
            </a:r>
            <a:endParaRPr lang="es-P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18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052736"/>
            <a:ext cx="9144000" cy="4176464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PROCESO DE GESTIÓN DE CAMBIOS A REQUERIMIENTOS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Imagen 7" descr="http://static1.squarespace.com/static/5432ff8be4b099934bc959c6/t/5435476de4b060307d6b9fb6/1412777840083/bk_ivory_on_slat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4" t="13569" r="13197" b="13023"/>
          <a:stretch/>
        </p:blipFill>
        <p:spPr bwMode="auto">
          <a:xfrm>
            <a:off x="395536" y="93332"/>
            <a:ext cx="1113364" cy="1143144"/>
          </a:xfrm>
          <a:prstGeom prst="ellipse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6175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5.1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SUBPROCESOS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Imagen 7" descr="http://static1.squarespace.com/static/5432ff8be4b099934bc959c6/t/5435476de4b060307d6b9fb6/1412777840083/bk_ivory_on_slat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4" t="13569" r="13197" b="13023"/>
          <a:stretch/>
        </p:blipFill>
        <p:spPr bwMode="auto">
          <a:xfrm>
            <a:off x="395536" y="93332"/>
            <a:ext cx="1113364" cy="1143144"/>
          </a:xfrm>
          <a:prstGeom prst="ellipse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18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1 Título"/>
          <p:cNvSpPr>
            <a:spLocks noGrp="1"/>
          </p:cNvSpPr>
          <p:nvPr>
            <p:ph type="ctrTitle"/>
          </p:nvPr>
        </p:nvSpPr>
        <p:spPr>
          <a:xfrm>
            <a:off x="65510" y="282225"/>
            <a:ext cx="9144000" cy="1486821"/>
          </a:xfrm>
        </p:spPr>
        <p:txBody>
          <a:bodyPr>
            <a:normAutofit/>
          </a:bodyPr>
          <a:lstStyle/>
          <a:p>
            <a:pPr algn="ctr"/>
            <a:r>
              <a:rPr lang="es-PE" sz="4400" u="sng" dirty="0" smtClean="0"/>
              <a:t>SUBPROCESOS DE </a:t>
            </a:r>
            <a:r>
              <a:rPr lang="es-PE" sz="4400" u="sng" dirty="0"/>
              <a:t> </a:t>
            </a:r>
            <a:r>
              <a:rPr lang="es-PE" sz="4400" u="sng" dirty="0" smtClean="0"/>
              <a:t>GESTIÓN DE </a:t>
            </a:r>
            <a:br>
              <a:rPr lang="es-PE" sz="4400" u="sng" dirty="0" smtClean="0"/>
            </a:br>
            <a:r>
              <a:rPr lang="es-PE" sz="4400" u="sng" dirty="0" smtClean="0"/>
              <a:t>CAMBIOS  A REQUERIMIENTOS</a:t>
            </a:r>
            <a:endParaRPr lang="es-PE" sz="4400" u="sng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62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46" name="Group 2"/>
          <p:cNvGrpSpPr>
            <a:grpSpLocks/>
          </p:cNvGrpSpPr>
          <p:nvPr/>
        </p:nvGrpSpPr>
        <p:grpSpPr bwMode="auto">
          <a:xfrm>
            <a:off x="7632700" y="4221163"/>
            <a:ext cx="1036638" cy="830262"/>
            <a:chOff x="4586" y="2523"/>
            <a:chExt cx="653" cy="523"/>
          </a:xfrm>
        </p:grpSpPr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0" y="2523"/>
              <a:ext cx="499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4586" y="2864"/>
              <a:ext cx="65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PE" altLang="es-ES" sz="800" b="1" dirty="0"/>
                <a:t>Registro de Requerimientos</a:t>
              </a:r>
              <a:endParaRPr lang="es-ES" altLang="es-ES" sz="800" b="1" dirty="0"/>
            </a:p>
          </p:txBody>
        </p:sp>
      </p:grpSp>
      <p:grpSp>
        <p:nvGrpSpPr>
          <p:cNvPr id="49" name="Group 6"/>
          <p:cNvGrpSpPr>
            <a:grpSpLocks/>
          </p:cNvGrpSpPr>
          <p:nvPr/>
        </p:nvGrpSpPr>
        <p:grpSpPr bwMode="auto">
          <a:xfrm>
            <a:off x="5245100" y="2576513"/>
            <a:ext cx="963613" cy="1152525"/>
            <a:chOff x="1474" y="1389"/>
            <a:chExt cx="607" cy="726"/>
          </a:xfrm>
        </p:grpSpPr>
        <p:sp>
          <p:nvSpPr>
            <p:cNvPr id="50" name="Rectangle 7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PE" altLang="es-ES" sz="800" dirty="0">
                  <a:solidFill>
                    <a:srgbClr val="000066"/>
                  </a:solidFill>
                </a:rPr>
                <a:t>Evaluar impacto del cambio </a:t>
              </a:r>
              <a:endParaRPr lang="es-ES" altLang="es-ES" sz="800" dirty="0">
                <a:solidFill>
                  <a:srgbClr val="000066"/>
                </a:solidFill>
              </a:endParaRPr>
            </a:p>
          </p:txBody>
        </p:sp>
        <p:sp>
          <p:nvSpPr>
            <p:cNvPr id="51" name="Rectangle 8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PE" altLang="es-ES" sz="800" b="1">
                  <a:solidFill>
                    <a:srgbClr val="000066"/>
                  </a:solidFill>
                </a:rPr>
                <a:t>(4) Analista Líder</a:t>
              </a:r>
              <a:endParaRPr lang="es-ES" alt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52" name="Rectangle 9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PE" altLang="es-ES" sz="800" b="1">
                  <a:solidFill>
                    <a:srgbClr val="000066"/>
                  </a:solidFill>
                </a:rPr>
                <a:t>Matriz de Trazabilidad</a:t>
              </a:r>
            </a:p>
          </p:txBody>
        </p:sp>
      </p:grpSp>
      <p:grpSp>
        <p:nvGrpSpPr>
          <p:cNvPr id="53" name="Group 10"/>
          <p:cNvGrpSpPr>
            <a:grpSpLocks/>
          </p:cNvGrpSpPr>
          <p:nvPr/>
        </p:nvGrpSpPr>
        <p:grpSpPr bwMode="auto">
          <a:xfrm>
            <a:off x="7610475" y="2565400"/>
            <a:ext cx="963613" cy="1152525"/>
            <a:chOff x="3107" y="1389"/>
            <a:chExt cx="607" cy="726"/>
          </a:xfrm>
        </p:grpSpPr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3107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PE" altLang="es-ES" sz="800">
                  <a:solidFill>
                    <a:srgbClr val="000066"/>
                  </a:solidFill>
                </a:rPr>
                <a:t>Formalizar el cambio</a:t>
              </a:r>
              <a:endParaRPr lang="es-ES" altLang="es-ES" sz="800">
                <a:solidFill>
                  <a:srgbClr val="000066"/>
                </a:solidFill>
              </a:endParaRPr>
            </a:p>
          </p:txBody>
        </p:sp>
        <p:sp>
          <p:nvSpPr>
            <p:cNvPr id="55" name="Rectangle 12"/>
            <p:cNvSpPr>
              <a:spLocks noChangeArrowheads="1"/>
            </p:cNvSpPr>
            <p:nvPr/>
          </p:nvSpPr>
          <p:spPr bwMode="auto">
            <a:xfrm>
              <a:off x="3107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PE" altLang="es-ES" sz="800" b="1">
                  <a:solidFill>
                    <a:srgbClr val="000066"/>
                  </a:solidFill>
                </a:rPr>
                <a:t>(6) Coordinador EMPRESA</a:t>
              </a:r>
              <a:endParaRPr lang="es-ES" alt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56" name="Rectangle 13"/>
            <p:cNvSpPr>
              <a:spLocks noChangeArrowheads="1"/>
            </p:cNvSpPr>
            <p:nvPr/>
          </p:nvSpPr>
          <p:spPr bwMode="auto">
            <a:xfrm>
              <a:off x="3107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PE" altLang="es-ES" sz="800" b="1">
                  <a:solidFill>
                    <a:srgbClr val="000066"/>
                  </a:solidFill>
                </a:rPr>
                <a:t>Acta de Reunión</a:t>
              </a:r>
            </a:p>
          </p:txBody>
        </p:sp>
      </p:grpSp>
      <p:grpSp>
        <p:nvGrpSpPr>
          <p:cNvPr id="58" name="Group 19"/>
          <p:cNvGrpSpPr>
            <a:grpSpLocks/>
          </p:cNvGrpSpPr>
          <p:nvPr/>
        </p:nvGrpSpPr>
        <p:grpSpPr bwMode="auto">
          <a:xfrm>
            <a:off x="1751324" y="2536825"/>
            <a:ext cx="947426" cy="1152525"/>
            <a:chOff x="650" y="1389"/>
            <a:chExt cx="614" cy="726"/>
          </a:xfrm>
        </p:grpSpPr>
        <p:sp>
          <p:nvSpPr>
            <p:cNvPr id="59" name="Rectangle 20"/>
            <p:cNvSpPr>
              <a:spLocks noChangeArrowheads="1"/>
            </p:cNvSpPr>
            <p:nvPr/>
          </p:nvSpPr>
          <p:spPr bwMode="auto">
            <a:xfrm>
              <a:off x="650" y="1550"/>
              <a:ext cx="610" cy="40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PE" altLang="es-ES" sz="800" dirty="0">
                  <a:solidFill>
                    <a:srgbClr val="000066"/>
                  </a:solidFill>
                </a:rPr>
                <a:t>Solicitar cambio formal</a:t>
              </a:r>
              <a:r>
                <a:rPr lang="es-PE" altLang="es-ES" sz="800" dirty="0">
                  <a:solidFill>
                    <a:srgbClr val="000066"/>
                  </a:solidFill>
                  <a:hlinkClick r:id="rId4" action="ppaction://hlinksldjump"/>
                </a:rPr>
                <a:t> </a:t>
              </a:r>
              <a:endParaRPr lang="es-ES" altLang="es-ES" sz="800" dirty="0">
                <a:solidFill>
                  <a:srgbClr val="000066"/>
                </a:solidFill>
              </a:endParaRPr>
            </a:p>
          </p:txBody>
        </p:sp>
        <p:sp>
          <p:nvSpPr>
            <p:cNvPr id="60" name="Rectangle 21"/>
            <p:cNvSpPr>
              <a:spLocks noChangeArrowheads="1"/>
            </p:cNvSpPr>
            <p:nvPr/>
          </p:nvSpPr>
          <p:spPr bwMode="auto">
            <a:xfrm>
              <a:off x="657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PE" altLang="es-ES" sz="800" b="1">
                  <a:solidFill>
                    <a:srgbClr val="000066"/>
                  </a:solidFill>
                </a:rPr>
                <a:t>(1) Proveedor de cambios</a:t>
              </a:r>
              <a:endParaRPr lang="es-ES" alt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61" name="Rectangle 22"/>
            <p:cNvSpPr>
              <a:spLocks noChangeArrowheads="1"/>
            </p:cNvSpPr>
            <p:nvPr/>
          </p:nvSpPr>
          <p:spPr bwMode="auto">
            <a:xfrm>
              <a:off x="657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PE" altLang="es-ES" sz="800" b="1">
                  <a:solidFill>
                    <a:srgbClr val="000066"/>
                  </a:solidFill>
                </a:rPr>
                <a:t>Plantilla solicitud de cambio</a:t>
              </a:r>
            </a:p>
          </p:txBody>
        </p:sp>
      </p:grpSp>
      <p:sp>
        <p:nvSpPr>
          <p:cNvPr id="64" name="AutoShape 24"/>
          <p:cNvSpPr>
            <a:spLocks noChangeArrowheads="1"/>
          </p:cNvSpPr>
          <p:nvPr/>
        </p:nvSpPr>
        <p:spPr bwMode="auto">
          <a:xfrm>
            <a:off x="4033838" y="2708275"/>
            <a:ext cx="1079500" cy="863600"/>
          </a:xfrm>
          <a:prstGeom prst="diamond">
            <a:avLst/>
          </a:prstGeom>
          <a:noFill/>
          <a:ln w="25400" algn="ctr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ES" sz="800" dirty="0"/>
              <a:t>3. Evaluar solicitud de cambio?</a:t>
            </a:r>
            <a:endParaRPr lang="es-ES" altLang="es-ES" sz="800" dirty="0"/>
          </a:p>
        </p:txBody>
      </p:sp>
      <p:grpSp>
        <p:nvGrpSpPr>
          <p:cNvPr id="65" name="Group 26"/>
          <p:cNvGrpSpPr>
            <a:grpSpLocks/>
          </p:cNvGrpSpPr>
          <p:nvPr/>
        </p:nvGrpSpPr>
        <p:grpSpPr bwMode="auto">
          <a:xfrm>
            <a:off x="2898775" y="2552700"/>
            <a:ext cx="963613" cy="1152525"/>
            <a:chOff x="1474" y="1389"/>
            <a:chExt cx="607" cy="726"/>
          </a:xfrm>
        </p:grpSpPr>
        <p:sp>
          <p:nvSpPr>
            <p:cNvPr id="66" name="Rectangle 27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PE" altLang="es-ES" sz="800">
                  <a:solidFill>
                    <a:srgbClr val="000066"/>
                  </a:solidFill>
                </a:rPr>
                <a:t>Informar impacto por evaluar</a:t>
              </a:r>
              <a:endParaRPr lang="es-ES" altLang="es-ES" sz="800">
                <a:solidFill>
                  <a:srgbClr val="000066"/>
                </a:solidFill>
              </a:endParaRPr>
            </a:p>
          </p:txBody>
        </p:sp>
        <p:sp>
          <p:nvSpPr>
            <p:cNvPr id="67" name="Rectangle 28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PE" altLang="es-ES" sz="800" b="1">
                  <a:solidFill>
                    <a:srgbClr val="000066"/>
                  </a:solidFill>
                </a:rPr>
                <a:t>(2) Analista Líder</a:t>
              </a:r>
              <a:endParaRPr lang="es-ES" alt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68" name="Rectangle 29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PE" altLang="es-ES" sz="800" b="1">
                  <a:solidFill>
                    <a:srgbClr val="000066"/>
                  </a:solidFill>
                </a:rPr>
                <a:t>Plantilla solicitud de cambio</a:t>
              </a:r>
            </a:p>
          </p:txBody>
        </p:sp>
      </p:grpSp>
      <p:cxnSp>
        <p:nvCxnSpPr>
          <p:cNvPr id="69" name="AutoShape 34"/>
          <p:cNvCxnSpPr>
            <a:cxnSpLocks noChangeShapeType="1"/>
            <a:stCxn id="56" idx="2"/>
          </p:cNvCxnSpPr>
          <p:nvPr/>
        </p:nvCxnSpPr>
        <p:spPr bwMode="auto">
          <a:xfrm>
            <a:off x="8093075" y="3717925"/>
            <a:ext cx="6350" cy="503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AutoShape 36"/>
          <p:cNvSpPr>
            <a:spLocks noChangeArrowheads="1"/>
          </p:cNvSpPr>
          <p:nvPr/>
        </p:nvSpPr>
        <p:spPr bwMode="auto">
          <a:xfrm>
            <a:off x="6370638" y="2708275"/>
            <a:ext cx="1079500" cy="863600"/>
          </a:xfrm>
          <a:prstGeom prst="diamond">
            <a:avLst/>
          </a:prstGeom>
          <a:noFill/>
          <a:ln w="25400" algn="ctr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ES" sz="800" dirty="0"/>
              <a:t>5. Aprueba</a:t>
            </a:r>
          </a:p>
          <a:p>
            <a:pPr algn="ctr" eaLnBrk="1" hangingPunct="1"/>
            <a:r>
              <a:rPr lang="es-PE" altLang="es-ES" sz="800" dirty="0"/>
              <a:t>solicitud de cambio?</a:t>
            </a:r>
            <a:endParaRPr lang="es-ES" altLang="es-ES" sz="800" dirty="0"/>
          </a:p>
        </p:txBody>
      </p:sp>
      <p:grpSp>
        <p:nvGrpSpPr>
          <p:cNvPr id="72" name="Group 39"/>
          <p:cNvGrpSpPr>
            <a:grpSpLocks/>
          </p:cNvGrpSpPr>
          <p:nvPr/>
        </p:nvGrpSpPr>
        <p:grpSpPr bwMode="auto">
          <a:xfrm>
            <a:off x="4570413" y="3573463"/>
            <a:ext cx="3178175" cy="947737"/>
            <a:chOff x="2879" y="2251"/>
            <a:chExt cx="2002" cy="597"/>
          </a:xfrm>
        </p:grpSpPr>
        <p:sp>
          <p:nvSpPr>
            <p:cNvPr id="73" name="Line 40"/>
            <p:cNvSpPr>
              <a:spLocks noChangeShapeType="1"/>
            </p:cNvSpPr>
            <p:nvPr/>
          </p:nvSpPr>
          <p:spPr bwMode="auto">
            <a:xfrm flipV="1">
              <a:off x="2879" y="2840"/>
              <a:ext cx="2002" cy="8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4" name="Line 41"/>
            <p:cNvSpPr>
              <a:spLocks noChangeShapeType="1"/>
            </p:cNvSpPr>
            <p:nvPr/>
          </p:nvSpPr>
          <p:spPr bwMode="auto">
            <a:xfrm>
              <a:off x="2879" y="2251"/>
              <a:ext cx="0" cy="589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5" name="Line 42"/>
            <p:cNvSpPr>
              <a:spLocks noChangeShapeType="1"/>
            </p:cNvSpPr>
            <p:nvPr/>
          </p:nvSpPr>
          <p:spPr bwMode="auto">
            <a:xfrm>
              <a:off x="4360" y="2251"/>
              <a:ext cx="0" cy="589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80" name="Group 59"/>
          <p:cNvGrpSpPr>
            <a:grpSpLocks/>
          </p:cNvGrpSpPr>
          <p:nvPr/>
        </p:nvGrpSpPr>
        <p:grpSpPr bwMode="auto">
          <a:xfrm>
            <a:off x="539750" y="2768600"/>
            <a:ext cx="1223963" cy="990600"/>
            <a:chOff x="1928" y="2614"/>
            <a:chExt cx="771" cy="624"/>
          </a:xfrm>
        </p:grpSpPr>
        <p:pic>
          <p:nvPicPr>
            <p:cNvPr id="81" name="Picture 6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2" y="2614"/>
              <a:ext cx="499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Rectangle 61"/>
            <p:cNvSpPr>
              <a:spLocks noChangeArrowheads="1"/>
            </p:cNvSpPr>
            <p:nvPr/>
          </p:nvSpPr>
          <p:spPr bwMode="auto">
            <a:xfrm>
              <a:off x="1928" y="2955"/>
              <a:ext cx="771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PE" altLang="es-ES" sz="800" b="1" dirty="0"/>
                <a:t>Plan de Proyecto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PE" altLang="es-ES" sz="800" b="1" dirty="0"/>
                <a:t>(Sección Gestión de Cambios a REQ)</a:t>
              </a:r>
              <a:endParaRPr lang="es-ES" altLang="es-ES" sz="800" b="1" dirty="0"/>
            </a:p>
          </p:txBody>
        </p:sp>
      </p:grpSp>
      <p:grpSp>
        <p:nvGrpSpPr>
          <p:cNvPr id="83" name="Group 63"/>
          <p:cNvGrpSpPr>
            <a:grpSpLocks/>
          </p:cNvGrpSpPr>
          <p:nvPr/>
        </p:nvGrpSpPr>
        <p:grpSpPr bwMode="auto">
          <a:xfrm>
            <a:off x="728663" y="1700216"/>
            <a:ext cx="935037" cy="877888"/>
            <a:chOff x="504" y="3294"/>
            <a:chExt cx="589" cy="553"/>
          </a:xfrm>
        </p:grpSpPr>
        <p:pic>
          <p:nvPicPr>
            <p:cNvPr id="84" name="Picture 6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Rectangle 65"/>
            <p:cNvSpPr>
              <a:spLocks noChangeArrowheads="1"/>
            </p:cNvSpPr>
            <p:nvPr/>
          </p:nvSpPr>
          <p:spPr bwMode="auto">
            <a:xfrm>
              <a:off x="504" y="3603"/>
              <a:ext cx="589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PE" altLang="es-ES" sz="800" b="1" dirty="0"/>
                <a:t>Proceso de Gestión de Proyectos</a:t>
              </a:r>
              <a:endParaRPr lang="es-ES" altLang="es-ES" sz="800" b="1" dirty="0"/>
            </a:p>
          </p:txBody>
        </p:sp>
      </p:grpSp>
      <p:grpSp>
        <p:nvGrpSpPr>
          <p:cNvPr id="86" name="Group 63"/>
          <p:cNvGrpSpPr>
            <a:grpSpLocks/>
          </p:cNvGrpSpPr>
          <p:nvPr/>
        </p:nvGrpSpPr>
        <p:grpSpPr bwMode="auto">
          <a:xfrm>
            <a:off x="7643813" y="5357813"/>
            <a:ext cx="935037" cy="819150"/>
            <a:chOff x="476" y="3294"/>
            <a:chExt cx="589" cy="516"/>
          </a:xfrm>
        </p:grpSpPr>
        <p:pic>
          <p:nvPicPr>
            <p:cNvPr id="87" name="Picture 6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Rectangle 65"/>
            <p:cNvSpPr>
              <a:spLocks noChangeArrowheads="1"/>
            </p:cNvSpPr>
            <p:nvPr/>
          </p:nvSpPr>
          <p:spPr bwMode="auto">
            <a:xfrm>
              <a:off x="476" y="3566"/>
              <a:ext cx="589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PE" altLang="es-ES" sz="800" b="1" dirty="0"/>
                <a:t>Proceso de Gestión de Proyectos</a:t>
              </a:r>
              <a:endParaRPr lang="es-ES" altLang="es-ES" sz="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063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532759"/>
              </p:ext>
            </p:extLst>
          </p:nvPr>
        </p:nvGraphicFramePr>
        <p:xfrm>
          <a:off x="179512" y="813803"/>
          <a:ext cx="8784977" cy="51354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22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7624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2491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bg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Proveedor de cambios a requerimientos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Solicitar cambio formal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 analista funcional recepciona los requerimientos emitidos, y luego</a:t>
                      </a:r>
                      <a:r>
                        <a:rPr lang="es-PE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registra la solicitud de cambio en la Plantilla de Registro de Cambios a Requerimientos.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SOLCREQ Solicitud de Cambios a Requerimientos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RCEQM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Registro de Cambios a Requerimientos.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2681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Analista Funcional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Informar impacto por evaluar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Estimar cual es el impacto en los planes de trabajo vigentes por la actividad de evaluación de impacto de un cambio, antes de realizar la evaluación.</a:t>
                      </a:r>
                    </a:p>
                    <a:p>
                      <a:pPr marL="171450" marR="0" lvl="0" indent="-17145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Determinar las actividades impactadas en los planes de trabajo vigentes y las fechas comprometidas por el estudio de impacto.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SOLCREQ Solicitud de Cambios a Requerimientos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LMREQM Lista maestra de requerimientos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2681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PE" sz="1200" kern="1200" dirty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bg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Aprobador de cambios en requerimientos</a:t>
                      </a:r>
                    </a:p>
                  </a:txBody>
                  <a:tcPr marT="45691" marB="4569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Evaluar solicitud de cambio?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 actividad refleja lo que el canal autorizado decide para aprobar la evaluación del impacto del cambio con respecto a una Solicitud de Cambio.</a:t>
                      </a:r>
                    </a:p>
                    <a:p>
                      <a:pPr marL="171450" marR="0" lvl="0" indent="-17145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 se autoriza la evaluación de la solicitud de cambio, se envía la conformidad quedando registrado en acta 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ARINT Acta de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Reunión Interna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16216" y="6434138"/>
            <a:ext cx="1008063" cy="287337"/>
          </a:xfrm>
          <a:prstGeom prst="flowChartAlternateProcess">
            <a:avLst/>
          </a:prstGeom>
          <a:solidFill>
            <a:schemeClr val="tx2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FF0000"/>
                </a:solidFill>
                <a:hlinkClick r:id="rId3" action="ppaction://hlinksldjump"/>
              </a:rPr>
              <a:t>CONTINUAR</a:t>
            </a:r>
            <a:endParaRPr lang="es-ES" altLang="es-PE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8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911666"/>
              </p:ext>
            </p:extLst>
          </p:nvPr>
        </p:nvGraphicFramePr>
        <p:xfrm>
          <a:off x="179512" y="813803"/>
          <a:ext cx="8784977" cy="49821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4552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230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Analista de Calidad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Evaluar impacto del cambio de requerimiento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Determinar cuál es el impacto si se decide incorporar los cambios solicitados al alcance del Proyecto.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Opcionalmente, el analista solicita una reunión con el Proveedor de cambios a requerimientos para aclarar la solicitud de cambio.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MTREQM Matriz de Trazabilidad de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Requerimientos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444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bg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Aprobador de cambios en requerimientos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Solicitud de cambio de requerimiento es aprobada formalmente?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Esta actividad refleja la decisión del canal autorizado sobre la incorporación de los cambios en requerimientos en el alcance del proyecto.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081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Jefe de Proyecto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Formalizar el cambio de requerimiento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Si el canal autorizado acepta el cambio, se envía la conformidad a través de un acta.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ARINT Acta de Reunión Interna</a:t>
                      </a:r>
                    </a:p>
                  </a:txBody>
                  <a:tcPr marT="45730" marB="4573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16216" y="6434138"/>
            <a:ext cx="1008063" cy="287337"/>
          </a:xfrm>
          <a:prstGeom prst="flowChartAlternateProcess">
            <a:avLst/>
          </a:prstGeom>
          <a:solidFill>
            <a:schemeClr val="tx2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FF0000"/>
                </a:solidFill>
                <a:hlinkClick r:id="rId3" action="ppaction://hlinksldjump"/>
              </a:rPr>
              <a:t>CONTINUAR</a:t>
            </a:r>
            <a:endParaRPr lang="es-ES" altLang="es-PE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26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6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MÉTRICAS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Imagen 7" descr="http://static1.squarespace.com/static/5432ff8be4b099934bc959c6/t/5435476de4b060307d6b9fb6/1412777840083/bk_ivory_on_slat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4" t="13569" r="13197" b="13023"/>
          <a:stretch/>
        </p:blipFill>
        <p:spPr bwMode="auto">
          <a:xfrm>
            <a:off x="395536" y="93332"/>
            <a:ext cx="1113364" cy="1143144"/>
          </a:xfrm>
          <a:prstGeom prst="ellipse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3660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MÉTRICAS DEL PROCESO</a:t>
            </a:r>
            <a:endParaRPr lang="es-PE" sz="4800" u="sng" dirty="0"/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Rectángulo redondeado 3"/>
          <p:cNvSpPr/>
          <p:nvPr/>
        </p:nvSpPr>
        <p:spPr>
          <a:xfrm>
            <a:off x="2177134" y="2840447"/>
            <a:ext cx="4789732" cy="18722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ortar y redondear rectángulo de esquina sencilla 1"/>
          <p:cNvSpPr/>
          <p:nvPr/>
        </p:nvSpPr>
        <p:spPr>
          <a:xfrm>
            <a:off x="2524198" y="3233435"/>
            <a:ext cx="4095603" cy="1080120"/>
          </a:xfrm>
          <a:prstGeom prst="snip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Volatilidad de requerimientos</a:t>
            </a: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46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s-ES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7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ARTEFACTOS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Imagen 7" descr="http://static1.squarespace.com/static/5432ff8be4b099934bc959c6/t/5435476de4b060307d6b9fb6/1412777840083/bk_ivory_on_slat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4" t="13569" r="13197" b="13023"/>
          <a:stretch/>
        </p:blipFill>
        <p:spPr bwMode="auto">
          <a:xfrm>
            <a:off x="395536" y="93332"/>
            <a:ext cx="1113364" cy="1143144"/>
          </a:xfrm>
          <a:prstGeom prst="ellipse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372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1268760"/>
            <a:ext cx="7559824" cy="4123184"/>
          </a:xfrm>
        </p:spPr>
        <p:txBody>
          <a:bodyPr/>
          <a:lstStyle/>
          <a:p>
            <a:r>
              <a:rPr lang="es-ES" sz="6300" dirty="0" smtClean="0"/>
              <a:t>PROCESO DE GESTIÓN </a:t>
            </a:r>
            <a:br>
              <a:rPr lang="es-ES" sz="6300" dirty="0" smtClean="0"/>
            </a:br>
            <a:r>
              <a:rPr lang="es-ES" sz="6300" dirty="0" smtClean="0"/>
              <a:t>DE CAMBIOS DE </a:t>
            </a:r>
            <a:br>
              <a:rPr lang="es-ES" sz="6300" dirty="0" smtClean="0"/>
            </a:br>
            <a:r>
              <a:rPr lang="es-ES" sz="6300" dirty="0" smtClean="0"/>
              <a:t>REQUERIMIENTOS</a:t>
            </a:r>
            <a:endParaRPr lang="es-PE" sz="6300" dirty="0"/>
          </a:p>
        </p:txBody>
      </p:sp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Imagen 5" descr="http://static1.squarespace.com/static/5432ff8be4b099934bc959c6/t/5435476de4b060307d6b9fb6/1412777840083/bk_ivory_on_slat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4" t="13569" r="13197" b="13023"/>
          <a:stretch/>
        </p:blipFill>
        <p:spPr bwMode="auto">
          <a:xfrm>
            <a:off x="395536" y="93332"/>
            <a:ext cx="1113364" cy="1143144"/>
          </a:xfrm>
          <a:prstGeom prst="ellipse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9186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8" name="Group 17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4106004"/>
              </p:ext>
            </p:extLst>
          </p:nvPr>
        </p:nvGraphicFramePr>
        <p:xfrm>
          <a:off x="638459" y="1052736"/>
          <a:ext cx="8228013" cy="4372047"/>
        </p:xfrm>
        <a:graphic>
          <a:graphicData uri="http://schemas.openxmlformats.org/drawingml/2006/table">
            <a:tbl>
              <a:tblPr/>
              <a:tblGrid>
                <a:gridCol w="427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0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6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Suproceso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 de gestión de requerimientos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Definir la organización para gestionar los cambios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LMR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Definir los requerimientos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CheckList de Aceptación de requerimientos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Definir los requerimientos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2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Solicitud de cambios a requerimientos de proyectos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manejo de cambios a requerimientos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Solicitar cambio formal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8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Registro de cambios a requerimientos de proyectos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manejo de cambios a requerimientos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Solicitar cambio formal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5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Matriz de trazabilidad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manejo de cambios a requerimientos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Evaluar impacto del cambio de requerimiento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3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s-ES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8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HISTORIAL DE REVISIONES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Imagen 7" descr="http://static1.squarespace.com/static/5432ff8be4b099934bc959c6/t/5435476de4b060307d6b9fb6/1412777840083/bk_ivory_on_slat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4" t="13569" r="13197" b="13023"/>
          <a:stretch/>
        </p:blipFill>
        <p:spPr bwMode="auto">
          <a:xfrm>
            <a:off x="395536" y="93332"/>
            <a:ext cx="1113364" cy="1143144"/>
          </a:xfrm>
          <a:prstGeom prst="ellipse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434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HISTORIAL DE VERSIONES</a:t>
            </a:r>
            <a:endParaRPr lang="es-PE" sz="4800" u="sng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594418"/>
              </p:ext>
            </p:extLst>
          </p:nvPr>
        </p:nvGraphicFramePr>
        <p:xfrm>
          <a:off x="228113" y="1700808"/>
          <a:ext cx="8668624" cy="42822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5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0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2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214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8147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VERSIÓN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FECHA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AUTOR/ROL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ESTADO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RESPONSABLE</a:t>
                      </a:r>
                      <a:r>
                        <a:rPr lang="es-ES" sz="1200" baseline="0" dirty="0" smtClean="0">
                          <a:latin typeface="+mj-lt"/>
                        </a:rPr>
                        <a:t> DE REVISIÓN Y/O APROBACIÓN/ROL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7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1.0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19/06/2016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Elvis Ponce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Revisado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Jeral </a:t>
                      </a:r>
                      <a:r>
                        <a:rPr lang="es-ES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benites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34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pPr algn="ctr"/>
            <a:r>
              <a:rPr lang="es-PE" sz="5000" u="sng" dirty="0" smtClean="0"/>
              <a:t>CONTENIDO</a:t>
            </a:r>
            <a:endParaRPr lang="es-PE" sz="5000" u="sng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63888" y="1052736"/>
            <a:ext cx="5580112" cy="4425599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s-ES" sz="2500" dirty="0">
                <a:solidFill>
                  <a:schemeClr val="tx1"/>
                </a:solidFill>
              </a:rPr>
              <a:t>Objetivo y alcance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ES" sz="2500" dirty="0">
                <a:solidFill>
                  <a:schemeClr val="tx1"/>
                </a:solidFill>
              </a:rPr>
              <a:t>Términos y definiciones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ES" sz="2500" dirty="0">
                <a:solidFill>
                  <a:schemeClr val="tx1"/>
                </a:solidFill>
              </a:rPr>
              <a:t>Roles y responsabilidades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ES" sz="2500" dirty="0">
                <a:solidFill>
                  <a:schemeClr val="tx1"/>
                </a:solidFill>
              </a:rPr>
              <a:t>Entradas y salidas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ES" sz="2500" dirty="0">
                <a:solidFill>
                  <a:schemeClr val="tx1"/>
                </a:solidFill>
              </a:rPr>
              <a:t>Descripción del proceso</a:t>
            </a:r>
          </a:p>
          <a:p>
            <a:pPr algn="l"/>
            <a:r>
              <a:rPr lang="es-ES" sz="2500" dirty="0">
                <a:solidFill>
                  <a:schemeClr val="tx1"/>
                </a:solidFill>
              </a:rPr>
              <a:t>	5.1 Subprocesos</a:t>
            </a:r>
          </a:p>
          <a:p>
            <a:pPr algn="l"/>
            <a:r>
              <a:rPr lang="es-ES" sz="2500" dirty="0" smtClean="0">
                <a:solidFill>
                  <a:schemeClr val="tx1"/>
                </a:solidFill>
              </a:rPr>
              <a:t>6</a:t>
            </a:r>
            <a:r>
              <a:rPr lang="es-ES" sz="2500" dirty="0">
                <a:solidFill>
                  <a:schemeClr val="tx1"/>
                </a:solidFill>
              </a:rPr>
              <a:t>. Métricas del proceso</a:t>
            </a:r>
          </a:p>
          <a:p>
            <a:pPr algn="l"/>
            <a:r>
              <a:rPr lang="es-ES" sz="2500" dirty="0">
                <a:solidFill>
                  <a:schemeClr val="tx1"/>
                </a:solidFill>
              </a:rPr>
              <a:t>7. Artefactos del proceso</a:t>
            </a:r>
          </a:p>
          <a:p>
            <a:pPr algn="l"/>
            <a:r>
              <a:rPr lang="es-ES" sz="2500" dirty="0">
                <a:solidFill>
                  <a:schemeClr val="tx1"/>
                </a:solidFill>
              </a:rPr>
              <a:t>8. Historial de revisiones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" name="3 Marcador de fecha"/>
          <p:cNvSpPr txBox="1">
            <a:spLocks/>
          </p:cNvSpPr>
          <p:nvPr/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6C5678-EE20-4FA5-88E2-6E0BD67A2E26}" type="datetime1">
              <a:rPr lang="en-US" smtClean="0"/>
              <a:pPr/>
              <a:t>6/21/2016</a:t>
            </a:fld>
            <a:endParaRPr lang="en-US" dirty="0"/>
          </a:p>
        </p:txBody>
      </p:sp>
      <p:pic>
        <p:nvPicPr>
          <p:cNvPr id="10" name="Picture 3" descr="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21" y="884238"/>
            <a:ext cx="2592387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362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s-PE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1</a:t>
            </a:r>
          </a:p>
          <a:p>
            <a:pPr algn="ctr">
              <a:spcBef>
                <a:spcPts val="0"/>
              </a:spcBef>
            </a:pPr>
            <a:r>
              <a:rPr lang="es-PE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OBJETIVO Y ALCANCE DEL PROCESO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Imagen 6" descr="http://static1.squarespace.com/static/5432ff8be4b099934bc959c6/t/5435476de4b060307d6b9fb6/1412777840083/bk_ivory_on_slat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4" t="13569" r="13197" b="13023"/>
          <a:stretch/>
        </p:blipFill>
        <p:spPr bwMode="auto">
          <a:xfrm>
            <a:off x="395536" y="93332"/>
            <a:ext cx="1113364" cy="1143144"/>
          </a:xfrm>
          <a:prstGeom prst="ellipse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230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OBJETIVO Y ALCANCE</a:t>
            </a:r>
            <a:endParaRPr lang="es-PE" sz="4800" u="sng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704654" y="990904"/>
            <a:ext cx="5187826" cy="4943574"/>
          </a:xfrm>
        </p:spPr>
        <p:txBody>
          <a:bodyPr>
            <a:noAutofit/>
          </a:bodyPr>
          <a:lstStyle/>
          <a:p>
            <a:pPr algn="just"/>
            <a:r>
              <a:rPr lang="es-PE" sz="2500" b="1" dirty="0">
                <a:solidFill>
                  <a:schemeClr val="tx1"/>
                </a:solidFill>
              </a:rPr>
              <a:t>Objetivo: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tx1"/>
                </a:solidFill>
              </a:rPr>
              <a:t>Definir el mecanismo de gestión de requerimientos para el Proyecto </a:t>
            </a:r>
            <a:r>
              <a:rPr lang="es-PE" sz="2500" dirty="0" smtClean="0">
                <a:solidFill>
                  <a:schemeClr val="tx1"/>
                </a:solidFill>
              </a:rPr>
              <a:t>SIS-REV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500" dirty="0" smtClean="0">
                <a:solidFill>
                  <a:schemeClr val="tx1"/>
                </a:solidFill>
              </a:rPr>
              <a:t>Establecer </a:t>
            </a:r>
            <a:r>
              <a:rPr lang="es-PE" sz="2500" dirty="0">
                <a:solidFill>
                  <a:schemeClr val="tx1"/>
                </a:solidFill>
              </a:rPr>
              <a:t>el procedimiento de gestión de cambios a requerimientos.</a:t>
            </a:r>
          </a:p>
          <a:p>
            <a:pPr algn="just"/>
            <a:endParaRPr lang="es-PE" sz="2500" dirty="0">
              <a:solidFill>
                <a:schemeClr val="tx1"/>
              </a:solidFill>
            </a:endParaRPr>
          </a:p>
          <a:p>
            <a:pPr algn="just"/>
            <a:r>
              <a:rPr lang="es-PE" sz="2500" b="1" dirty="0" smtClean="0">
                <a:solidFill>
                  <a:schemeClr val="tx1"/>
                </a:solidFill>
              </a:rPr>
              <a:t>Alcance</a:t>
            </a:r>
            <a:r>
              <a:rPr lang="es-PE" sz="2500" b="1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s-PE" sz="2500" dirty="0">
                <a:solidFill>
                  <a:schemeClr val="tx1"/>
                </a:solidFill>
              </a:rPr>
              <a:t>Este Proceso se aplica al Proyecto </a:t>
            </a:r>
            <a:r>
              <a:rPr lang="es-PE" sz="2500" dirty="0" smtClean="0">
                <a:solidFill>
                  <a:schemeClr val="tx1"/>
                </a:solidFill>
              </a:rPr>
              <a:t>SIS-REV.</a:t>
            </a:r>
            <a:endParaRPr lang="es-PE" sz="2500" dirty="0">
              <a:solidFill>
                <a:schemeClr val="tx1"/>
              </a:solidFill>
            </a:endParaRPr>
          </a:p>
        </p:txBody>
      </p:sp>
      <p:sp>
        <p:nvSpPr>
          <p:cNvPr id="10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11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https://encrypted-tbn3.gstatic.com/images?q=tbn:ANd9GcSzbDCPQaFM-0afqIO_RcHZNTlqiKiNcYGpAvQ-eZTrnPAeoR4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41" y="1844824"/>
            <a:ext cx="3235735" cy="323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9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2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TÉRMINOS Y DEFINICIONES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Imagen 7" descr="http://static1.squarespace.com/static/5432ff8be4b099934bc959c6/t/5435476de4b060307d6b9fb6/1412777840083/bk_ivory_on_slat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4" t="13569" r="13197" b="13023"/>
          <a:stretch/>
        </p:blipFill>
        <p:spPr bwMode="auto">
          <a:xfrm>
            <a:off x="395536" y="93332"/>
            <a:ext cx="1113364" cy="1143144"/>
          </a:xfrm>
          <a:prstGeom prst="ellipse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8305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11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554555"/>
              </p:ext>
            </p:extLst>
          </p:nvPr>
        </p:nvGraphicFramePr>
        <p:xfrm>
          <a:off x="395536" y="332656"/>
          <a:ext cx="8424936" cy="41044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4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562"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#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TÉRMINOS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DEFINICIONES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0854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Cambio en requerimiento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Cualquier modificación en los requerimientos acordados. Los requerimientos nuevos son considerados también cambios. </a:t>
                      </a: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5937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Requerimientos acordados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Son los requerimientos que han sido aprobados y autorizados, en lo  que constituye el alcance del requerimiento</a:t>
                      </a: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374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Aprobador de requerimientos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 refiere a la aprobación que reciben los requerimientos en las capas funcionales del servicio, es decir, a nivel de usuarios según lo que se defina en el Plan de Gestión de Requerimientos</a:t>
                      </a: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2360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 de Gestión</a:t>
                      </a:r>
                      <a:r>
                        <a:rPr lang="es-ES" sz="13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Requerimientos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 el documento define los lineamientos para el manejo de los requerimientos. Define los canales formales para proveer, aprobar u autorizar los requerimientos, los ciclos de aprobación y autorización. También define el proceso de gestión de los cambios en los requerimientos.</a:t>
                      </a: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31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3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ROLES Y RESPONSABILIDADES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Imagen 7" descr="http://static1.squarespace.com/static/5432ff8be4b099934bc959c6/t/5435476de4b060307d6b9fb6/1412777840083/bk_ivory_on_slat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4" t="13569" r="13197" b="13023"/>
          <a:stretch/>
        </p:blipFill>
        <p:spPr bwMode="auto">
          <a:xfrm>
            <a:off x="395536" y="93332"/>
            <a:ext cx="1113364" cy="1143144"/>
          </a:xfrm>
          <a:prstGeom prst="ellipse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671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926004428"/>
              </p:ext>
            </p:extLst>
          </p:nvPr>
        </p:nvGraphicFramePr>
        <p:xfrm>
          <a:off x="251520" y="332656"/>
          <a:ext cx="8640960" cy="6023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15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Profundidad</Template>
  <TotalTime>2167</TotalTime>
  <Words>1038</Words>
  <Application>Microsoft Office PowerPoint</Application>
  <PresentationFormat>Presentación en pantalla (4:3)</PresentationFormat>
  <Paragraphs>266</Paragraphs>
  <Slides>22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Corbel</vt:lpstr>
      <vt:lpstr>Verdana</vt:lpstr>
      <vt:lpstr>Profundidad</vt:lpstr>
      <vt:lpstr>Presentación de PowerPoint</vt:lpstr>
      <vt:lpstr>PROCESO DE GESTIÓN  DE CAMBIOS DE  REQUERIMIENTOS</vt:lpstr>
      <vt:lpstr>CONTENIDO</vt:lpstr>
      <vt:lpstr>Presentación de PowerPoint</vt:lpstr>
      <vt:lpstr>OBJETIVO Y ALCANCE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ENTRADAS Y SALIDAS  DEL PROCESO</vt:lpstr>
      <vt:lpstr>Presentación de PowerPoint</vt:lpstr>
      <vt:lpstr>Presentación de PowerPoint</vt:lpstr>
      <vt:lpstr>SUBPROCESOS DE  GESTIÓN DE  CAMBIOS  A REQUERIMIENTOS</vt:lpstr>
      <vt:lpstr>Presentación de PowerPoint</vt:lpstr>
      <vt:lpstr>Presentación de PowerPoint</vt:lpstr>
      <vt:lpstr>Presentación de PowerPoint</vt:lpstr>
      <vt:lpstr>MÉTRICAS DEL PROCESO</vt:lpstr>
      <vt:lpstr>Presentación de PowerPoint</vt:lpstr>
      <vt:lpstr>Presentación de PowerPoint</vt:lpstr>
      <vt:lpstr>Presentación de PowerPoint</vt:lpstr>
      <vt:lpstr>HISTORIAL DE VERSIONES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ESTRUCTURADO</dc:title>
  <dc:creator>Shadow</dc:creator>
  <cp:lastModifiedBy>JERAMEEL NEBAIOT, BENITES GONZALES</cp:lastModifiedBy>
  <cp:revision>148</cp:revision>
  <dcterms:created xsi:type="dcterms:W3CDTF">2012-12-16T23:58:08Z</dcterms:created>
  <dcterms:modified xsi:type="dcterms:W3CDTF">2016-06-21T08:28:32Z</dcterms:modified>
</cp:coreProperties>
</file>