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b="0" i="0" dirty="0"/>
            <a:t>Geospatial Data Visualization</a:t>
          </a:r>
          <a:endParaRPr lang="en-US" b="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b="0" i="0" dirty="0"/>
            <a:t>About </a:t>
          </a:r>
          <a:r>
            <a:rPr lang="en-US" b="0" i="0" dirty="0" err="1"/>
            <a:t>GeoPandas</a:t>
          </a:r>
          <a:endParaRPr lang="en-US" b="0" i="0" dirty="0"/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Example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3169920" y="2298"/>
          <a:ext cx="3566160" cy="15172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Geospatial Data Visualization</a:t>
          </a:r>
          <a:endParaRPr lang="en-US" sz="3600" b="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43985" y="76363"/>
        <a:ext cx="3418030" cy="1369092"/>
      </dsp:txXfrm>
    </dsp:sp>
    <dsp:sp modelId="{8A3FE5E4-2689-4041-B2C5-C63BC276A3EF}">
      <dsp:nvSpPr>
        <dsp:cNvPr id="0" name=""/>
        <dsp:cNvSpPr/>
      </dsp:nvSpPr>
      <dsp:spPr>
        <a:xfrm>
          <a:off x="3169920" y="1595382"/>
          <a:ext cx="3566160" cy="15172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About </a:t>
          </a:r>
          <a:r>
            <a:rPr lang="en-US" sz="3600" b="0" i="0" kern="1200" dirty="0" err="1"/>
            <a:t>GeoPandas</a:t>
          </a:r>
          <a:endParaRPr lang="en-US" sz="3600" b="0" i="0" kern="1200" dirty="0"/>
        </a:p>
      </dsp:txBody>
      <dsp:txXfrm>
        <a:off x="3243985" y="1669447"/>
        <a:ext cx="3418030" cy="1369092"/>
      </dsp:txXfrm>
    </dsp:sp>
    <dsp:sp modelId="{1C763A21-352A-41D1-A2E2-E305DABA275D}">
      <dsp:nvSpPr>
        <dsp:cNvPr id="0" name=""/>
        <dsp:cNvSpPr/>
      </dsp:nvSpPr>
      <dsp:spPr>
        <a:xfrm>
          <a:off x="3169920" y="3188466"/>
          <a:ext cx="3566160" cy="15172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Example</a:t>
          </a:r>
        </a:p>
      </dsp:txBody>
      <dsp:txXfrm>
        <a:off x="3243985" y="3262531"/>
        <a:ext cx="3418030" cy="1369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801" y="278673"/>
            <a:ext cx="8791575" cy="1071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Geopandas</a:t>
            </a:r>
            <a:endParaRPr lang="en-US" sz="5400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B0C62-AEA3-CC3E-7963-49FBF3FF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992" y="1865745"/>
            <a:ext cx="5064334" cy="45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279687"/>
              </p:ext>
            </p:extLst>
          </p:nvPr>
        </p:nvGraphicFramePr>
        <p:xfrm>
          <a:off x="1141413" y="1083212"/>
          <a:ext cx="9906000" cy="470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sohne"/>
              </a:rPr>
              <a:t>Geospatial Data Visualization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5410"/>
            <a:ext cx="4954588" cy="428407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Visualizing information on a map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Communicate complex patterns, relationships and tends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geospatial data: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data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Raster data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Techniques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Mapping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GIS Software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mapping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GeoPandas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B78123-DAD4-9F41-5EFE-980D6F700184}"/>
              </a:ext>
            </a:extLst>
          </p:cNvPr>
          <p:cNvSpPr txBox="1">
            <a:spLocks/>
          </p:cNvSpPr>
          <p:nvPr/>
        </p:nvSpPr>
        <p:spPr>
          <a:xfrm>
            <a:off x="6052966" y="1955410"/>
            <a:ext cx="4954588" cy="428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Environmental monitoring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Urban planning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Disaster response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health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quality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data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937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86E96-0A4E-CD5A-099E-B23CDB1C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522" y="1687897"/>
            <a:ext cx="7146886" cy="3482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03197-9277-6210-071B-DF3AC930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74" y="1687897"/>
            <a:ext cx="5341947" cy="35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(Lat/Long)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 String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Polygon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Multipoint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Multiline string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Geometry collection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GEOPANDAS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071"/>
            <a:ext cx="9905999" cy="4473526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 project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components</a:t>
            </a:r>
          </a:p>
          <a:p>
            <a:pPr lvl="2"/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GeoSeries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GeoDataFrame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Geometry Types</a:t>
            </a:r>
          </a:p>
          <a:p>
            <a:pPr lvl="2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 Operations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Plotting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IO</a:t>
            </a:r>
          </a:p>
          <a:p>
            <a:pPr marL="914400" lvl="2" indent="0"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2801</TotalTime>
  <Words>90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sohne</vt:lpstr>
      <vt:lpstr>Tahoma</vt:lpstr>
      <vt:lpstr>Tw Cen MT</vt:lpstr>
      <vt:lpstr>Circuit</vt:lpstr>
      <vt:lpstr>Geopandas</vt:lpstr>
      <vt:lpstr>PowerPoint Presentation</vt:lpstr>
      <vt:lpstr>Geospatial Data Visualization</vt:lpstr>
      <vt:lpstr>Examples</vt:lpstr>
      <vt:lpstr>Data types</vt:lpstr>
      <vt:lpstr>GEOPANDAS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Geopandas</dc:title>
  <dc:creator>Yoeri Samwel</dc:creator>
  <cp:lastModifiedBy>Yoeri Samwel</cp:lastModifiedBy>
  <cp:revision>2</cp:revision>
  <dcterms:created xsi:type="dcterms:W3CDTF">2024-04-02T23:52:14Z</dcterms:created>
  <dcterms:modified xsi:type="dcterms:W3CDTF">2024-04-04T22:34:07Z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