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60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8264C-5C10-5185-68F3-871F5A9F3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CC2D297-BF08-5865-D393-01A546C43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F9923B9-5102-A5EE-F109-BF7E4989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F1D4-342F-48D2-BCB8-9A143B10F965}" type="datetimeFigureOut">
              <a:rPr lang="nl-NL" smtClean="0"/>
              <a:t>7-2-2023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A3ED8B-7728-85BA-A45D-473760AC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1C7F57-A12D-44D2-997D-054E5709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302D-6072-442F-B4A6-6A401AE2009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779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B6F27-4876-599B-997B-F35E1395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2CEE890-00C8-EDC9-A687-11C5B018E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9E16D20-894E-E29D-9CDE-97BB0C3E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F1D4-342F-48D2-BCB8-9A143B10F965}" type="datetimeFigureOut">
              <a:rPr lang="nl-NL" smtClean="0"/>
              <a:t>7-2-2023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7EA91E-9F27-0EA3-01E6-B09666D4E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8A91344-7448-45EE-D127-6270D138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302D-6072-442F-B4A6-6A401AE2009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92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208FF9F-9B96-3F4A-237E-7B3215364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63B2107-3932-8CE0-548E-406D6031B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0FB7686-5956-8CD2-CCFC-C6972CD5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F1D4-342F-48D2-BCB8-9A143B10F965}" type="datetimeFigureOut">
              <a:rPr lang="nl-NL" smtClean="0"/>
              <a:t>7-2-2023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1FAB1FB-D6A5-5C21-F958-73AEDEE9D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FD88884-5CBE-75DA-CD60-E8CCBFE8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302D-6072-442F-B4A6-6A401AE2009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066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8E4F9-DE4A-2D52-ADB6-74D5C59F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E2EB7E-6A04-E6A6-462B-77F70764F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5A849C-BFDD-8725-F07C-D22A5085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F1D4-342F-48D2-BCB8-9A143B10F965}" type="datetimeFigureOut">
              <a:rPr lang="nl-NL" smtClean="0"/>
              <a:t>7-2-2023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4E7ECC-3988-0248-E20B-F2B78CFD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86BD080-B663-A3B5-2554-FB049A78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302D-6072-442F-B4A6-6A401AE2009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132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32E58-8BF5-EA5B-FD64-469807B3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3916E1E-3C88-6A10-DE48-FDAAE6FE3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A58C92D-421E-E5DC-6E68-E57F0379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F1D4-342F-48D2-BCB8-9A143B10F965}" type="datetimeFigureOut">
              <a:rPr lang="nl-NL" smtClean="0"/>
              <a:t>7-2-2023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3DC386-8667-B040-D2E2-7F2BC157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9F3097-D759-7B8B-E9FC-A5354BF5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302D-6072-442F-B4A6-6A401AE2009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253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CB39E-D642-89F8-1050-275738D0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0BA3E1-6F01-EF05-1CEA-AAC76499E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3BE3D43-3596-C9AB-BD94-C8BF69BEC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BC179A2-EF10-261E-542F-D6913AF5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F1D4-342F-48D2-BCB8-9A143B10F965}" type="datetimeFigureOut">
              <a:rPr lang="nl-NL" smtClean="0"/>
              <a:t>7-2-2023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5324A71-DB4E-4BE7-908C-0D26DA38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A8545E8-7C93-5F81-7B97-E1A6B9AA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302D-6072-442F-B4A6-6A401AE2009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581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45C63-8941-CAC2-52BB-C7231674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98C60A-5BC3-B690-270F-87FA60BC3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1BD2F5B-B3AF-E48D-8832-F010DD634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FDC7C14-063D-AEA0-0A9D-BD58A90C0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4C47AE8-3F1E-2354-BC96-60B80259E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0B13CB1-0B96-D799-D6D1-1C363C3E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F1D4-342F-48D2-BCB8-9A143B10F965}" type="datetimeFigureOut">
              <a:rPr lang="nl-NL" smtClean="0"/>
              <a:t>7-2-2023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E3E7EAF-3C3B-0C0B-D437-7A87EAB8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C04BED2-6828-AD71-2A0A-95ED0407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302D-6072-442F-B4A6-6A401AE2009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428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99DE19-2541-1FE7-156D-117F7A21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09CA528-BA10-B7B4-D0F7-8CA9DA6D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F1D4-342F-48D2-BCB8-9A143B10F965}" type="datetimeFigureOut">
              <a:rPr lang="nl-NL" smtClean="0"/>
              <a:t>7-2-2023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C4616BB-407E-CEF8-04D4-230B8008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CF8E53D-8D15-4EEC-F91F-9A965476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302D-6072-442F-B4A6-6A401AE2009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70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E06A91A-914B-792D-33AC-6266C8FC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F1D4-342F-48D2-BCB8-9A143B10F965}" type="datetimeFigureOut">
              <a:rPr lang="nl-NL" smtClean="0"/>
              <a:t>7-2-2023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7F59891-6FB5-BB0E-AB4B-9CAEE3E9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D649BE8-6E25-0731-CF54-6AE8213B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302D-6072-442F-B4A6-6A401AE2009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39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F80A6-A18A-441A-D936-6F53F7FD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731F9D-0EEE-BE08-7AF0-049056FF5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815A3D-2E52-0237-8928-4AEEE89EE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CE36A3D-A443-F0AE-E731-546440B4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F1D4-342F-48D2-BCB8-9A143B10F965}" type="datetimeFigureOut">
              <a:rPr lang="nl-NL" smtClean="0"/>
              <a:t>7-2-2023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5E8FC5-4347-E85A-B555-ABE3192C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AA7179C-B625-C006-72A0-348AAAB3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302D-6072-442F-B4A6-6A401AE2009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556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386E4-F74C-83B9-4C10-3D7784DB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D7452F2-9704-9D8F-952E-CA3FA764C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20FB235-41E9-01DD-FBA0-152C499E4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B331155-CD81-FF8D-7490-EBCB0EB0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F1D4-342F-48D2-BCB8-9A143B10F965}" type="datetimeFigureOut">
              <a:rPr lang="nl-NL" smtClean="0"/>
              <a:t>7-2-2023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FD3938B-3E24-68BA-578D-D5BD7F7D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7D294C1-D31D-620C-AE9F-841EF396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302D-6072-442F-B4A6-6A401AE2009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07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C657306-D4A2-5352-C4C4-5EA4147F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585DD41-4D22-5DD0-52D6-38DD5E796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737FB3-C214-A4EE-713E-3E90B5BDD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F1D4-342F-48D2-BCB8-9A143B10F965}" type="datetimeFigureOut">
              <a:rPr lang="nl-NL" smtClean="0"/>
              <a:t>7-2-2023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445DE7-5D4A-0A5F-837D-E7D2AEDAB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CBE128-7B17-ECAC-C8DB-1F4C44BE2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E302D-6072-442F-B4A6-6A401AE2009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519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5855A5-277B-BA37-352F-1B372D781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3990205"/>
            <a:ext cx="10518776" cy="1200329"/>
          </a:xfrm>
        </p:spPr>
        <p:txBody>
          <a:bodyPr wrap="square" anchor="b">
            <a:normAutofit/>
          </a:bodyPr>
          <a:lstStyle/>
          <a:p>
            <a:pPr algn="l"/>
            <a:r>
              <a:rPr lang="nl-NL" sz="7200">
                <a:solidFill>
                  <a:schemeClr val="bg1"/>
                </a:solidFill>
              </a:rPr>
              <a:t>Farm &amp; Harvest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11C8418-240D-372F-D1D5-58BEA1CE4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089" y="5551200"/>
            <a:ext cx="6583362" cy="1075952"/>
          </a:xfrm>
        </p:spPr>
        <p:txBody>
          <a:bodyPr anchor="t">
            <a:normAutofit/>
          </a:bodyPr>
          <a:lstStyle/>
          <a:p>
            <a:pPr algn="l"/>
            <a:r>
              <a:rPr lang="nl-NL">
                <a:solidFill>
                  <a:schemeClr val="bg1"/>
                </a:solidFill>
              </a:rPr>
              <a:t>Gemaakt door Youri Rodenburg</a:t>
            </a:r>
          </a:p>
        </p:txBody>
      </p:sp>
      <p:pic>
        <p:nvPicPr>
          <p:cNvPr id="17" name="Picture 4" descr="A tractor in the distance on a farm">
            <a:extLst>
              <a:ext uri="{FF2B5EF4-FFF2-40B4-BE49-F238E27FC236}">
                <a16:creationId xmlns:a16="http://schemas.microsoft.com/office/drawing/2014/main" id="{72F62AA8-7569-29A9-221D-CC2D68AC1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839" b="217"/>
          <a:stretch/>
        </p:blipFill>
        <p:spPr>
          <a:xfrm>
            <a:off x="20" y="10"/>
            <a:ext cx="12191980" cy="3657590"/>
          </a:xfrm>
          <a:custGeom>
            <a:avLst/>
            <a:gdLst/>
            <a:ahLst/>
            <a:cxnLst/>
            <a:rect l="l" t="t" r="r" b="b"/>
            <a:pathLst>
              <a:path w="12192000" h="3657600">
                <a:moveTo>
                  <a:pt x="7230262" y="3468462"/>
                </a:moveTo>
                <a:lnTo>
                  <a:pt x="7197115" y="3474938"/>
                </a:lnTo>
                <a:lnTo>
                  <a:pt x="7214545" y="3473344"/>
                </a:lnTo>
                <a:cubicBezTo>
                  <a:pt x="7220308" y="3472558"/>
                  <a:pt x="7225785" y="3471224"/>
                  <a:pt x="7230262" y="3468462"/>
                </a:cubicBezTo>
                <a:close/>
                <a:moveTo>
                  <a:pt x="7009120" y="3411863"/>
                </a:moveTo>
                <a:lnTo>
                  <a:pt x="7021563" y="3422955"/>
                </a:lnTo>
                <a:lnTo>
                  <a:pt x="7021563" y="3422954"/>
                </a:lnTo>
                <a:close/>
                <a:moveTo>
                  <a:pt x="7768443" y="3303674"/>
                </a:moveTo>
                <a:lnTo>
                  <a:pt x="7768443" y="3303675"/>
                </a:lnTo>
                <a:lnTo>
                  <a:pt x="7792447" y="3326153"/>
                </a:lnTo>
                <a:cubicBezTo>
                  <a:pt x="7785969" y="3320057"/>
                  <a:pt x="7779301" y="3313961"/>
                  <a:pt x="7768443" y="3303674"/>
                </a:cubicBezTo>
                <a:close/>
                <a:moveTo>
                  <a:pt x="4038748" y="3301555"/>
                </a:moveTo>
                <a:lnTo>
                  <a:pt x="4030517" y="3313199"/>
                </a:lnTo>
                <a:cubicBezTo>
                  <a:pt x="4026230" y="3321105"/>
                  <a:pt x="4021242" y="3327345"/>
                  <a:pt x="4015609" y="3332050"/>
                </a:cubicBezTo>
                <a:lnTo>
                  <a:pt x="3996845" y="3341704"/>
                </a:lnTo>
                <a:cubicBezTo>
                  <a:pt x="4010562" y="3338155"/>
                  <a:pt x="4021944" y="3329011"/>
                  <a:pt x="4030518" y="3313199"/>
                </a:cubicBezTo>
                <a:close/>
                <a:moveTo>
                  <a:pt x="6245343" y="3298149"/>
                </a:moveTo>
                <a:lnTo>
                  <a:pt x="6274406" y="3304945"/>
                </a:lnTo>
                <a:lnTo>
                  <a:pt x="6291247" y="3311262"/>
                </a:lnTo>
                <a:lnTo>
                  <a:pt x="6291385" y="3311314"/>
                </a:lnTo>
                <a:lnTo>
                  <a:pt x="6306284" y="3317152"/>
                </a:lnTo>
                <a:lnTo>
                  <a:pt x="6308075" y="3317568"/>
                </a:lnTo>
                <a:lnTo>
                  <a:pt x="6313855" y="3319733"/>
                </a:lnTo>
                <a:cubicBezTo>
                  <a:pt x="6321454" y="3322121"/>
                  <a:pt x="6329151" y="3323858"/>
                  <a:pt x="6337048" y="3324296"/>
                </a:cubicBezTo>
                <a:lnTo>
                  <a:pt x="6308075" y="3317568"/>
                </a:lnTo>
                <a:lnTo>
                  <a:pt x="6291385" y="3311314"/>
                </a:lnTo>
                <a:lnTo>
                  <a:pt x="6276197" y="3305364"/>
                </a:lnTo>
                <a:lnTo>
                  <a:pt x="6274406" y="3304945"/>
                </a:lnTo>
                <a:lnTo>
                  <a:pt x="6268613" y="3302771"/>
                </a:lnTo>
                <a:cubicBezTo>
                  <a:pt x="6260996" y="3300370"/>
                  <a:pt x="6253273" y="3298613"/>
                  <a:pt x="6245343" y="3298149"/>
                </a:cubicBezTo>
                <a:close/>
                <a:moveTo>
                  <a:pt x="6558837" y="3268317"/>
                </a:moveTo>
                <a:cubicBezTo>
                  <a:pt x="6548970" y="3267668"/>
                  <a:pt x="6539355" y="3268073"/>
                  <a:pt x="6529984" y="3269763"/>
                </a:cubicBezTo>
                <a:lnTo>
                  <a:pt x="6589207" y="3273193"/>
                </a:lnTo>
                <a:cubicBezTo>
                  <a:pt x="6578825" y="3270668"/>
                  <a:pt x="6568705" y="3268966"/>
                  <a:pt x="6558837" y="3268317"/>
                </a:cubicBezTo>
                <a:close/>
                <a:moveTo>
                  <a:pt x="4834454" y="3207659"/>
                </a:moveTo>
                <a:cubicBezTo>
                  <a:pt x="4849504" y="3224138"/>
                  <a:pt x="4866316" y="3230376"/>
                  <a:pt x="4883986" y="3231901"/>
                </a:cubicBezTo>
                <a:lnTo>
                  <a:pt x="4858238" y="3225387"/>
                </a:lnTo>
                <a:cubicBezTo>
                  <a:pt x="4849945" y="3221578"/>
                  <a:pt x="4841981" y="3215898"/>
                  <a:pt x="4834454" y="3207659"/>
                </a:cubicBezTo>
                <a:close/>
                <a:moveTo>
                  <a:pt x="5056443" y="3205325"/>
                </a:moveTo>
                <a:lnTo>
                  <a:pt x="5072589" y="3206105"/>
                </a:lnTo>
                <a:cubicBezTo>
                  <a:pt x="5078053" y="3207563"/>
                  <a:pt x="5083590" y="3210326"/>
                  <a:pt x="5089162" y="3214707"/>
                </a:cubicBezTo>
                <a:cubicBezTo>
                  <a:pt x="5078020" y="3205944"/>
                  <a:pt x="5067015" y="3203658"/>
                  <a:pt x="5056443" y="3205325"/>
                </a:cubicBezTo>
                <a:close/>
                <a:moveTo>
                  <a:pt x="739852" y="2905443"/>
                </a:moveTo>
                <a:cubicBezTo>
                  <a:pt x="733899" y="2911992"/>
                  <a:pt x="728660" y="2919613"/>
                  <a:pt x="724278" y="2926662"/>
                </a:cubicBezTo>
                <a:cubicBezTo>
                  <a:pt x="719849" y="2933806"/>
                  <a:pt x="714527" y="2939152"/>
                  <a:pt x="708621" y="2942822"/>
                </a:cubicBezTo>
                <a:lnTo>
                  <a:pt x="691439" y="2948297"/>
                </a:lnTo>
                <a:lnTo>
                  <a:pt x="708622" y="2942822"/>
                </a:lnTo>
                <a:cubicBezTo>
                  <a:pt x="714527" y="2939152"/>
                  <a:pt x="719849" y="2933806"/>
                  <a:pt x="724279" y="2926662"/>
                </a:cubicBezTo>
                <a:cubicBezTo>
                  <a:pt x="728660" y="2919613"/>
                  <a:pt x="733899" y="2911992"/>
                  <a:pt x="739852" y="2905443"/>
                </a:cubicBezTo>
                <a:close/>
                <a:moveTo>
                  <a:pt x="8934151" y="2836933"/>
                </a:moveTo>
                <a:cubicBezTo>
                  <a:pt x="8940248" y="2842173"/>
                  <a:pt x="8947058" y="2847506"/>
                  <a:pt x="8954249" y="2851864"/>
                </a:cubicBezTo>
                <a:lnTo>
                  <a:pt x="8962389" y="2855163"/>
                </a:lnTo>
                <a:lnTo>
                  <a:pt x="8954250" y="2851864"/>
                </a:lnTo>
                <a:cubicBezTo>
                  <a:pt x="8947058" y="2847506"/>
                  <a:pt x="8940248" y="2842173"/>
                  <a:pt x="8934151" y="2836933"/>
                </a:cubicBezTo>
                <a:close/>
                <a:moveTo>
                  <a:pt x="2314816" y="2835337"/>
                </a:moveTo>
                <a:cubicBezTo>
                  <a:pt x="2309720" y="2836314"/>
                  <a:pt x="2304339" y="2838362"/>
                  <a:pt x="2300909" y="2840743"/>
                </a:cubicBezTo>
                <a:cubicBezTo>
                  <a:pt x="2267856" y="2863985"/>
                  <a:pt x="2242281" y="2875891"/>
                  <a:pt x="2216515" y="2876487"/>
                </a:cubicBezTo>
                <a:cubicBezTo>
                  <a:pt x="2242281" y="2875891"/>
                  <a:pt x="2267856" y="2863985"/>
                  <a:pt x="2300910" y="2840743"/>
                </a:cubicBezTo>
                <a:close/>
                <a:moveTo>
                  <a:pt x="1916629" y="2813600"/>
                </a:moveTo>
                <a:lnTo>
                  <a:pt x="1907132" y="2816930"/>
                </a:lnTo>
                <a:lnTo>
                  <a:pt x="1866619" y="2826615"/>
                </a:lnTo>
                <a:lnTo>
                  <a:pt x="1907133" y="2816930"/>
                </a:lnTo>
                <a:close/>
                <a:moveTo>
                  <a:pt x="2058204" y="2802832"/>
                </a:moveTo>
                <a:cubicBezTo>
                  <a:pt x="2076636" y="2804546"/>
                  <a:pt x="2095174" y="2805403"/>
                  <a:pt x="2108194" y="2817539"/>
                </a:cubicBezTo>
                <a:cubicBezTo>
                  <a:pt x="2095175" y="2805403"/>
                  <a:pt x="2076636" y="2804546"/>
                  <a:pt x="2058204" y="280283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10707"/>
                </a:lnTo>
                <a:cubicBezTo>
                  <a:pt x="12192000" y="826330"/>
                  <a:pt x="12192000" y="835855"/>
                  <a:pt x="12192000" y="845570"/>
                </a:cubicBezTo>
                <a:lnTo>
                  <a:pt x="12192000" y="1243302"/>
                </a:lnTo>
                <a:lnTo>
                  <a:pt x="12160947" y="1271923"/>
                </a:lnTo>
                <a:cubicBezTo>
                  <a:pt x="12118083" y="1293449"/>
                  <a:pt x="12072360" y="1312882"/>
                  <a:pt x="12026448" y="1332123"/>
                </a:cubicBezTo>
                <a:cubicBezTo>
                  <a:pt x="12013114" y="1337649"/>
                  <a:pt x="11998443" y="1340697"/>
                  <a:pt x="11986443" y="1348126"/>
                </a:cubicBezTo>
                <a:cubicBezTo>
                  <a:pt x="11931195" y="1382036"/>
                  <a:pt x="11877664" y="1418614"/>
                  <a:pt x="11821656" y="1451191"/>
                </a:cubicBezTo>
                <a:cubicBezTo>
                  <a:pt x="11763931" y="1484910"/>
                  <a:pt x="11712304" y="1524726"/>
                  <a:pt x="11672489" y="1578639"/>
                </a:cubicBezTo>
                <a:cubicBezTo>
                  <a:pt x="11635529" y="1628743"/>
                  <a:pt x="11599714" y="1679607"/>
                  <a:pt x="11562947" y="1729900"/>
                </a:cubicBezTo>
                <a:cubicBezTo>
                  <a:pt x="11553613" y="1742665"/>
                  <a:pt x="11545039" y="1757715"/>
                  <a:pt x="11532275" y="1765907"/>
                </a:cubicBezTo>
                <a:cubicBezTo>
                  <a:pt x="11505795" y="1783052"/>
                  <a:pt x="11476838" y="1796959"/>
                  <a:pt x="11448453" y="1811057"/>
                </a:cubicBezTo>
                <a:cubicBezTo>
                  <a:pt x="11424069" y="1823059"/>
                  <a:pt x="11398160" y="1832011"/>
                  <a:pt x="11374346" y="1844966"/>
                </a:cubicBezTo>
                <a:cubicBezTo>
                  <a:pt x="11355296" y="1855255"/>
                  <a:pt x="11338339" y="1869543"/>
                  <a:pt x="11320623" y="1882497"/>
                </a:cubicBezTo>
                <a:cubicBezTo>
                  <a:pt x="11305192" y="1893736"/>
                  <a:pt x="11288238" y="1903452"/>
                  <a:pt x="11275283" y="1916978"/>
                </a:cubicBezTo>
                <a:cubicBezTo>
                  <a:pt x="11243658" y="1949745"/>
                  <a:pt x="11211843" y="1981940"/>
                  <a:pt x="11172600" y="2006136"/>
                </a:cubicBezTo>
                <a:cubicBezTo>
                  <a:pt x="11133927" y="2030138"/>
                  <a:pt x="11097350" y="2057001"/>
                  <a:pt x="11058869" y="2081386"/>
                </a:cubicBezTo>
                <a:cubicBezTo>
                  <a:pt x="11021146" y="2105199"/>
                  <a:pt x="10987046" y="2131297"/>
                  <a:pt x="10967423" y="2173591"/>
                </a:cubicBezTo>
                <a:cubicBezTo>
                  <a:pt x="10958661" y="2192259"/>
                  <a:pt x="10946279" y="2212644"/>
                  <a:pt x="10929704" y="2223503"/>
                </a:cubicBezTo>
                <a:cubicBezTo>
                  <a:pt x="10906081" y="2238934"/>
                  <a:pt x="10876171" y="2244459"/>
                  <a:pt x="10850453" y="2257603"/>
                </a:cubicBezTo>
                <a:cubicBezTo>
                  <a:pt x="10820162" y="2273034"/>
                  <a:pt x="10785111" y="2286370"/>
                  <a:pt x="10764534" y="2310945"/>
                </a:cubicBezTo>
                <a:cubicBezTo>
                  <a:pt x="10746246" y="2332855"/>
                  <a:pt x="10727767" y="2349999"/>
                  <a:pt x="10703573" y="2363905"/>
                </a:cubicBezTo>
                <a:cubicBezTo>
                  <a:pt x="10686617" y="2373622"/>
                  <a:pt x="10674046" y="2391338"/>
                  <a:pt x="10656519" y="2399340"/>
                </a:cubicBezTo>
                <a:cubicBezTo>
                  <a:pt x="10633467" y="2410009"/>
                  <a:pt x="10610225" y="2418391"/>
                  <a:pt x="10590031" y="2434966"/>
                </a:cubicBezTo>
                <a:cubicBezTo>
                  <a:pt x="10569075" y="2452110"/>
                  <a:pt x="10545263" y="2465636"/>
                  <a:pt x="10523354" y="2481639"/>
                </a:cubicBezTo>
                <a:cubicBezTo>
                  <a:pt x="10511734" y="2490211"/>
                  <a:pt x="10502208" y="2501451"/>
                  <a:pt x="10490969" y="2510406"/>
                </a:cubicBezTo>
                <a:cubicBezTo>
                  <a:pt x="10470394" y="2526788"/>
                  <a:pt x="10449438" y="2542791"/>
                  <a:pt x="10428291" y="2558222"/>
                </a:cubicBezTo>
                <a:cubicBezTo>
                  <a:pt x="10407146" y="2573655"/>
                  <a:pt x="10386952" y="2591561"/>
                  <a:pt x="10363709" y="2602801"/>
                </a:cubicBezTo>
                <a:cubicBezTo>
                  <a:pt x="10324086" y="2621851"/>
                  <a:pt x="10280840" y="2633282"/>
                  <a:pt x="10242357" y="2653857"/>
                </a:cubicBezTo>
                <a:cubicBezTo>
                  <a:pt x="10203304" y="2674811"/>
                  <a:pt x="10166536" y="2701103"/>
                  <a:pt x="10131863" y="2728915"/>
                </a:cubicBezTo>
                <a:cubicBezTo>
                  <a:pt x="10104430" y="2750824"/>
                  <a:pt x="10078713" y="2772543"/>
                  <a:pt x="10044230" y="2783782"/>
                </a:cubicBezTo>
                <a:cubicBezTo>
                  <a:pt x="10024990" y="2790070"/>
                  <a:pt x="10004797" y="2803786"/>
                  <a:pt x="9993175" y="2819789"/>
                </a:cubicBezTo>
                <a:cubicBezTo>
                  <a:pt x="9968027" y="2854649"/>
                  <a:pt x="9935832" y="2879226"/>
                  <a:pt x="9899446" y="2900182"/>
                </a:cubicBezTo>
                <a:cubicBezTo>
                  <a:pt x="9850865" y="2928376"/>
                  <a:pt x="9802858" y="2957143"/>
                  <a:pt x="9754088" y="2984766"/>
                </a:cubicBezTo>
                <a:cubicBezTo>
                  <a:pt x="9725323" y="3001151"/>
                  <a:pt x="9696749" y="3018485"/>
                  <a:pt x="9666265" y="3030488"/>
                </a:cubicBezTo>
                <a:cubicBezTo>
                  <a:pt x="9603971" y="3055255"/>
                  <a:pt x="9540152" y="3076399"/>
                  <a:pt x="9477283" y="3099451"/>
                </a:cubicBezTo>
                <a:cubicBezTo>
                  <a:pt x="9456709" y="3106880"/>
                  <a:pt x="9437278" y="3117549"/>
                  <a:pt x="9416321" y="3124026"/>
                </a:cubicBezTo>
                <a:cubicBezTo>
                  <a:pt x="9393650" y="3131075"/>
                  <a:pt x="9369267" y="3133171"/>
                  <a:pt x="9346597" y="3140219"/>
                </a:cubicBezTo>
                <a:cubicBezTo>
                  <a:pt x="9308875" y="3151840"/>
                  <a:pt x="9272298" y="3166701"/>
                  <a:pt x="9234579" y="3178511"/>
                </a:cubicBezTo>
                <a:cubicBezTo>
                  <a:pt x="9161805" y="3201182"/>
                  <a:pt x="9088840" y="3222899"/>
                  <a:pt x="9015878" y="3244426"/>
                </a:cubicBezTo>
                <a:cubicBezTo>
                  <a:pt x="9000257" y="3248999"/>
                  <a:pt x="8983301" y="3249570"/>
                  <a:pt x="8967871" y="3254523"/>
                </a:cubicBezTo>
                <a:cubicBezTo>
                  <a:pt x="8926911" y="3267859"/>
                  <a:pt x="8886142" y="3282336"/>
                  <a:pt x="8845565" y="3297007"/>
                </a:cubicBezTo>
                <a:cubicBezTo>
                  <a:pt x="8820990" y="3305961"/>
                  <a:pt x="8796985" y="3317009"/>
                  <a:pt x="8772219" y="3325582"/>
                </a:cubicBezTo>
                <a:cubicBezTo>
                  <a:pt x="8752407" y="3332440"/>
                  <a:pt x="8732023" y="3337774"/>
                  <a:pt x="8711448" y="3341966"/>
                </a:cubicBezTo>
                <a:cubicBezTo>
                  <a:pt x="8693731" y="3345586"/>
                  <a:pt x="8675253" y="3345203"/>
                  <a:pt x="8657726" y="3349586"/>
                </a:cubicBezTo>
                <a:cubicBezTo>
                  <a:pt x="8610288" y="3361397"/>
                  <a:pt x="8563425" y="3374733"/>
                  <a:pt x="8516369" y="3387305"/>
                </a:cubicBezTo>
                <a:cubicBezTo>
                  <a:pt x="8497511" y="3392259"/>
                  <a:pt x="8478269" y="3395880"/>
                  <a:pt x="8459979" y="3402166"/>
                </a:cubicBezTo>
                <a:cubicBezTo>
                  <a:pt x="8411019" y="3418741"/>
                  <a:pt x="8362822" y="3437599"/>
                  <a:pt x="8313671" y="3453222"/>
                </a:cubicBezTo>
                <a:cubicBezTo>
                  <a:pt x="8272903" y="3466176"/>
                  <a:pt x="8230992" y="3475510"/>
                  <a:pt x="8189651" y="3486941"/>
                </a:cubicBezTo>
                <a:cubicBezTo>
                  <a:pt x="8172124" y="3491895"/>
                  <a:pt x="8155359" y="3498943"/>
                  <a:pt x="8137835" y="3503134"/>
                </a:cubicBezTo>
                <a:cubicBezTo>
                  <a:pt x="8098590" y="3512659"/>
                  <a:pt x="8058774" y="3520659"/>
                  <a:pt x="8019339" y="3530186"/>
                </a:cubicBezTo>
                <a:cubicBezTo>
                  <a:pt x="7996859" y="3535710"/>
                  <a:pt x="7975142" y="3545617"/>
                  <a:pt x="7952280" y="3549237"/>
                </a:cubicBezTo>
                <a:cubicBezTo>
                  <a:pt x="7897987" y="3557809"/>
                  <a:pt x="7843311" y="3563905"/>
                  <a:pt x="7788636" y="3570763"/>
                </a:cubicBezTo>
                <a:cubicBezTo>
                  <a:pt x="7732247" y="3577811"/>
                  <a:pt x="7676047" y="3585242"/>
                  <a:pt x="7619655" y="3591528"/>
                </a:cubicBezTo>
                <a:cubicBezTo>
                  <a:pt x="7588795" y="3594768"/>
                  <a:pt x="7557742" y="3595338"/>
                  <a:pt x="7526880" y="3598386"/>
                </a:cubicBezTo>
                <a:cubicBezTo>
                  <a:pt x="7499828" y="3601055"/>
                  <a:pt x="7472967" y="3606007"/>
                  <a:pt x="7445916" y="3609247"/>
                </a:cubicBezTo>
                <a:cubicBezTo>
                  <a:pt x="7422483" y="3611913"/>
                  <a:pt x="7398860" y="3613437"/>
                  <a:pt x="7375428" y="3616105"/>
                </a:cubicBezTo>
                <a:cubicBezTo>
                  <a:pt x="7337899" y="3620485"/>
                  <a:pt x="7300559" y="3625439"/>
                  <a:pt x="7263220" y="3630011"/>
                </a:cubicBezTo>
                <a:cubicBezTo>
                  <a:pt x="7247599" y="3631726"/>
                  <a:pt x="7231214" y="3636488"/>
                  <a:pt x="7216547" y="3633632"/>
                </a:cubicBezTo>
                <a:cubicBezTo>
                  <a:pt x="7179587" y="3626391"/>
                  <a:pt x="7143199" y="3628487"/>
                  <a:pt x="7106432" y="3633440"/>
                </a:cubicBezTo>
                <a:cubicBezTo>
                  <a:pt x="7093860" y="3635155"/>
                  <a:pt x="7080334" y="3634774"/>
                  <a:pt x="7068141" y="3631536"/>
                </a:cubicBezTo>
                <a:cubicBezTo>
                  <a:pt x="7043184" y="3625057"/>
                  <a:pt x="7018991" y="3615913"/>
                  <a:pt x="6994415" y="3607913"/>
                </a:cubicBezTo>
                <a:cubicBezTo>
                  <a:pt x="6991747" y="3606961"/>
                  <a:pt x="6988509" y="3606769"/>
                  <a:pt x="6985653" y="3606199"/>
                </a:cubicBezTo>
                <a:cubicBezTo>
                  <a:pt x="6969457" y="3602959"/>
                  <a:pt x="6953457" y="3599720"/>
                  <a:pt x="6937263" y="3596863"/>
                </a:cubicBezTo>
                <a:cubicBezTo>
                  <a:pt x="6928501" y="3595338"/>
                  <a:pt x="6919547" y="3595149"/>
                  <a:pt x="6910782" y="3593814"/>
                </a:cubicBezTo>
                <a:cubicBezTo>
                  <a:pt x="6876872" y="3588480"/>
                  <a:pt x="6839534" y="3597434"/>
                  <a:pt x="6810195" y="3574384"/>
                </a:cubicBezTo>
                <a:cubicBezTo>
                  <a:pt x="6791144" y="3559523"/>
                  <a:pt x="6772665" y="3562953"/>
                  <a:pt x="6752283" y="3565239"/>
                </a:cubicBezTo>
                <a:cubicBezTo>
                  <a:pt x="6736851" y="3566953"/>
                  <a:pt x="6721038" y="3566382"/>
                  <a:pt x="6705417" y="3566574"/>
                </a:cubicBezTo>
                <a:cubicBezTo>
                  <a:pt x="6677984" y="3567143"/>
                  <a:pt x="6650551" y="3567335"/>
                  <a:pt x="6623118" y="3568287"/>
                </a:cubicBezTo>
                <a:cubicBezTo>
                  <a:pt x="6614353" y="3568667"/>
                  <a:pt x="6605401" y="3573432"/>
                  <a:pt x="6596828" y="3572670"/>
                </a:cubicBezTo>
                <a:cubicBezTo>
                  <a:pt x="6557201" y="3569049"/>
                  <a:pt x="6517576" y="3563334"/>
                  <a:pt x="6477951" y="3560095"/>
                </a:cubicBezTo>
                <a:cubicBezTo>
                  <a:pt x="6455472" y="3558191"/>
                  <a:pt x="6432420" y="3561809"/>
                  <a:pt x="6410131" y="3559143"/>
                </a:cubicBezTo>
                <a:cubicBezTo>
                  <a:pt x="6384414" y="3556095"/>
                  <a:pt x="6359268" y="3548285"/>
                  <a:pt x="6333739" y="3543520"/>
                </a:cubicBezTo>
                <a:cubicBezTo>
                  <a:pt x="6326691" y="3542189"/>
                  <a:pt x="6318880" y="3543903"/>
                  <a:pt x="6311449" y="3544282"/>
                </a:cubicBezTo>
                <a:cubicBezTo>
                  <a:pt x="6303068" y="3544664"/>
                  <a:pt x="6294876" y="3545426"/>
                  <a:pt x="6286493" y="3545617"/>
                </a:cubicBezTo>
                <a:cubicBezTo>
                  <a:pt x="6260964" y="3545999"/>
                  <a:pt x="6235437" y="3545426"/>
                  <a:pt x="6209909" y="3546761"/>
                </a:cubicBezTo>
                <a:cubicBezTo>
                  <a:pt x="6194288" y="3547522"/>
                  <a:pt x="6177905" y="3555333"/>
                  <a:pt x="6163425" y="3552474"/>
                </a:cubicBezTo>
                <a:cubicBezTo>
                  <a:pt x="6133897" y="3546951"/>
                  <a:pt x="6104368" y="3559333"/>
                  <a:pt x="6074842" y="3549047"/>
                </a:cubicBezTo>
                <a:cubicBezTo>
                  <a:pt x="6065695" y="3545999"/>
                  <a:pt x="6053124" y="3553619"/>
                  <a:pt x="6042072" y="3553999"/>
                </a:cubicBezTo>
                <a:cubicBezTo>
                  <a:pt x="6014449" y="3554951"/>
                  <a:pt x="5986828" y="3554761"/>
                  <a:pt x="5959204" y="3554571"/>
                </a:cubicBezTo>
                <a:cubicBezTo>
                  <a:pt x="5934438" y="3554381"/>
                  <a:pt x="5908719" y="3557047"/>
                  <a:pt x="5884906" y="3551713"/>
                </a:cubicBezTo>
                <a:cubicBezTo>
                  <a:pt x="5859949" y="3545999"/>
                  <a:pt x="5837472" y="3546761"/>
                  <a:pt x="5813276" y="3553237"/>
                </a:cubicBezTo>
                <a:cubicBezTo>
                  <a:pt x="5796702" y="3557619"/>
                  <a:pt x="5779174" y="3558191"/>
                  <a:pt x="5762029" y="3559523"/>
                </a:cubicBezTo>
                <a:cubicBezTo>
                  <a:pt x="5743551" y="3561047"/>
                  <a:pt x="5723166" y="3557047"/>
                  <a:pt x="5706401" y="3563334"/>
                </a:cubicBezTo>
                <a:cubicBezTo>
                  <a:pt x="5656488" y="3582003"/>
                  <a:pt x="5605244" y="3586003"/>
                  <a:pt x="5553045" y="3586003"/>
                </a:cubicBezTo>
                <a:cubicBezTo>
                  <a:pt x="5543518" y="3586003"/>
                  <a:pt x="5533802" y="3583338"/>
                  <a:pt x="5524660" y="3580480"/>
                </a:cubicBezTo>
                <a:cubicBezTo>
                  <a:pt x="5471316" y="3563334"/>
                  <a:pt x="5417784" y="3564857"/>
                  <a:pt x="5363491" y="3575336"/>
                </a:cubicBezTo>
                <a:cubicBezTo>
                  <a:pt x="5352250" y="3577622"/>
                  <a:pt x="5339677" y="3578003"/>
                  <a:pt x="5328438" y="3575718"/>
                </a:cubicBezTo>
                <a:cubicBezTo>
                  <a:pt x="5296812" y="3569049"/>
                  <a:pt x="5266141" y="3557999"/>
                  <a:pt x="5234326" y="3553237"/>
                </a:cubicBezTo>
                <a:cubicBezTo>
                  <a:pt x="5181748" y="3545426"/>
                  <a:pt x="5136216" y="3571715"/>
                  <a:pt x="5089162" y="3588862"/>
                </a:cubicBezTo>
                <a:cubicBezTo>
                  <a:pt x="5044391" y="3605055"/>
                  <a:pt x="5006292" y="3641632"/>
                  <a:pt x="4953328" y="3633440"/>
                </a:cubicBezTo>
                <a:cubicBezTo>
                  <a:pt x="4947996" y="3632678"/>
                  <a:pt x="4942089" y="3637822"/>
                  <a:pt x="4936184" y="3639155"/>
                </a:cubicBezTo>
                <a:cubicBezTo>
                  <a:pt x="4919991" y="3642776"/>
                  <a:pt x="4903799" y="3647155"/>
                  <a:pt x="4887415" y="3648872"/>
                </a:cubicBezTo>
                <a:cubicBezTo>
                  <a:pt x="4867412" y="3651158"/>
                  <a:pt x="4847027" y="3650397"/>
                  <a:pt x="4827024" y="3652301"/>
                </a:cubicBezTo>
                <a:cubicBezTo>
                  <a:pt x="4814166" y="3653444"/>
                  <a:pt x="4801401" y="3655539"/>
                  <a:pt x="4788661" y="3657349"/>
                </a:cubicBezTo>
                <a:lnTo>
                  <a:pt x="4785776" y="3657600"/>
                </a:lnTo>
                <a:lnTo>
                  <a:pt x="4726469" y="3657600"/>
                </a:lnTo>
                <a:lnTo>
                  <a:pt x="4719697" y="3656730"/>
                </a:lnTo>
                <a:cubicBezTo>
                  <a:pt x="4709482" y="3654539"/>
                  <a:pt x="4699289" y="3651920"/>
                  <a:pt x="4689098" y="3650205"/>
                </a:cubicBezTo>
                <a:cubicBezTo>
                  <a:pt x="4660331" y="3645442"/>
                  <a:pt x="4628705" y="3646776"/>
                  <a:pt x="4603368" y="3634584"/>
                </a:cubicBezTo>
                <a:cubicBezTo>
                  <a:pt x="4576318" y="3621629"/>
                  <a:pt x="4550599" y="3615723"/>
                  <a:pt x="4522596" y="3619723"/>
                </a:cubicBezTo>
                <a:cubicBezTo>
                  <a:pt x="4513260" y="3621057"/>
                  <a:pt x="4501257" y="3629059"/>
                  <a:pt x="4497068" y="3637249"/>
                </a:cubicBezTo>
                <a:cubicBezTo>
                  <a:pt x="4487731" y="3655538"/>
                  <a:pt x="4474969" y="3658778"/>
                  <a:pt x="4457632" y="3652490"/>
                </a:cubicBezTo>
                <a:cubicBezTo>
                  <a:pt x="4442581" y="3647155"/>
                  <a:pt x="4424104" y="3644490"/>
                  <a:pt x="4413817" y="3634201"/>
                </a:cubicBezTo>
                <a:cubicBezTo>
                  <a:pt x="4384668" y="3605055"/>
                  <a:pt x="4347518" y="3604103"/>
                  <a:pt x="4311323" y="3596293"/>
                </a:cubicBezTo>
                <a:cubicBezTo>
                  <a:pt x="4289227" y="3591528"/>
                  <a:pt x="4268649" y="3591338"/>
                  <a:pt x="4246551" y="3594576"/>
                </a:cubicBezTo>
                <a:cubicBezTo>
                  <a:pt x="4198546" y="3601816"/>
                  <a:pt x="4151870" y="3591528"/>
                  <a:pt x="4105766" y="3578384"/>
                </a:cubicBezTo>
                <a:cubicBezTo>
                  <a:pt x="4075285" y="3569622"/>
                  <a:pt x="4044043" y="3564287"/>
                  <a:pt x="4013753" y="3555333"/>
                </a:cubicBezTo>
                <a:cubicBezTo>
                  <a:pt x="3991083" y="3548474"/>
                  <a:pt x="3968414" y="3540282"/>
                  <a:pt x="3947648" y="3529234"/>
                </a:cubicBezTo>
                <a:cubicBezTo>
                  <a:pt x="3917546" y="3513040"/>
                  <a:pt x="3891259" y="3488655"/>
                  <a:pt x="3852966" y="3495133"/>
                </a:cubicBezTo>
                <a:cubicBezTo>
                  <a:pt x="3819245" y="3500847"/>
                  <a:pt x="3788766" y="3488847"/>
                  <a:pt x="3757902" y="3477416"/>
                </a:cubicBezTo>
                <a:cubicBezTo>
                  <a:pt x="3735231" y="3469034"/>
                  <a:pt x="3712565" y="3460459"/>
                  <a:pt x="3689131" y="3455126"/>
                </a:cubicBezTo>
                <a:cubicBezTo>
                  <a:pt x="3661315" y="3448839"/>
                  <a:pt x="3629882" y="3451507"/>
                  <a:pt x="3605116" y="3439885"/>
                </a:cubicBezTo>
                <a:cubicBezTo>
                  <a:pt x="3579206" y="3427693"/>
                  <a:pt x="3557682" y="3435885"/>
                  <a:pt x="3534629" y="3439315"/>
                </a:cubicBezTo>
                <a:cubicBezTo>
                  <a:pt x="3497862" y="3444649"/>
                  <a:pt x="3461282" y="3454555"/>
                  <a:pt x="3424135" y="3441982"/>
                </a:cubicBezTo>
                <a:cubicBezTo>
                  <a:pt x="3378986" y="3426741"/>
                  <a:pt x="3334216" y="3410358"/>
                  <a:pt x="3288877" y="3395880"/>
                </a:cubicBezTo>
                <a:cubicBezTo>
                  <a:pt x="3271348" y="3390353"/>
                  <a:pt x="3252492" y="3388067"/>
                  <a:pt x="3234202" y="3385591"/>
                </a:cubicBezTo>
                <a:cubicBezTo>
                  <a:pt x="3216867" y="3383495"/>
                  <a:pt x="3196102" y="3388830"/>
                  <a:pt x="3182763" y="3380829"/>
                </a:cubicBezTo>
                <a:cubicBezTo>
                  <a:pt x="3148472" y="3360255"/>
                  <a:pt x="3113231" y="3350158"/>
                  <a:pt x="3073604" y="3350158"/>
                </a:cubicBezTo>
                <a:cubicBezTo>
                  <a:pt x="3058743" y="3350158"/>
                  <a:pt x="3044264" y="3341584"/>
                  <a:pt x="3029216" y="3340059"/>
                </a:cubicBezTo>
                <a:cubicBezTo>
                  <a:pt x="3008639" y="3338155"/>
                  <a:pt x="2985016" y="3333011"/>
                  <a:pt x="2967110" y="3340251"/>
                </a:cubicBezTo>
                <a:cubicBezTo>
                  <a:pt x="2925008" y="3357397"/>
                  <a:pt x="2890910" y="3343107"/>
                  <a:pt x="2854140" y="3326153"/>
                </a:cubicBezTo>
                <a:cubicBezTo>
                  <a:pt x="2817943" y="3309389"/>
                  <a:pt x="2779842" y="3296055"/>
                  <a:pt x="2741360" y="3285003"/>
                </a:cubicBezTo>
                <a:cubicBezTo>
                  <a:pt x="2726882" y="3281003"/>
                  <a:pt x="2709548" y="3287672"/>
                  <a:pt x="2693543" y="3289005"/>
                </a:cubicBezTo>
                <a:cubicBezTo>
                  <a:pt x="2687827" y="3289386"/>
                  <a:pt x="2681540" y="3289958"/>
                  <a:pt x="2676398" y="3288053"/>
                </a:cubicBezTo>
                <a:cubicBezTo>
                  <a:pt x="2626677" y="3269763"/>
                  <a:pt x="2576191" y="3255857"/>
                  <a:pt x="2522279" y="3265382"/>
                </a:cubicBezTo>
                <a:cubicBezTo>
                  <a:pt x="2517327" y="3266335"/>
                  <a:pt x="2511800" y="3264239"/>
                  <a:pt x="2506847" y="3262905"/>
                </a:cubicBezTo>
                <a:cubicBezTo>
                  <a:pt x="2482652" y="3256047"/>
                  <a:pt x="2459029" y="3245189"/>
                  <a:pt x="2434456" y="3242712"/>
                </a:cubicBezTo>
                <a:cubicBezTo>
                  <a:pt x="2373874" y="3236616"/>
                  <a:pt x="2312915" y="3234138"/>
                  <a:pt x="2251948" y="3230138"/>
                </a:cubicBezTo>
                <a:cubicBezTo>
                  <a:pt x="2248138" y="3229949"/>
                  <a:pt x="2244137" y="3229949"/>
                  <a:pt x="2240710" y="3228614"/>
                </a:cubicBezTo>
                <a:cubicBezTo>
                  <a:pt x="2218229" y="3220422"/>
                  <a:pt x="2198608" y="3223090"/>
                  <a:pt x="2179556" y="3238711"/>
                </a:cubicBezTo>
                <a:cubicBezTo>
                  <a:pt x="2171173" y="3245569"/>
                  <a:pt x="2159743" y="3249189"/>
                  <a:pt x="2149267" y="3252999"/>
                </a:cubicBezTo>
                <a:cubicBezTo>
                  <a:pt x="2133834" y="3258715"/>
                  <a:pt x="2118023" y="3264239"/>
                  <a:pt x="2102021" y="3267859"/>
                </a:cubicBezTo>
                <a:cubicBezTo>
                  <a:pt x="2086208" y="3271288"/>
                  <a:pt x="2069254" y="3276049"/>
                  <a:pt x="2054013" y="3273384"/>
                </a:cubicBezTo>
                <a:cubicBezTo>
                  <a:pt x="2026581" y="3268622"/>
                  <a:pt x="2000479" y="3257953"/>
                  <a:pt x="1973429" y="3250903"/>
                </a:cubicBezTo>
                <a:cubicBezTo>
                  <a:pt x="1964094" y="3248426"/>
                  <a:pt x="1953806" y="3248809"/>
                  <a:pt x="1944092" y="3248617"/>
                </a:cubicBezTo>
                <a:cubicBezTo>
                  <a:pt x="1921800" y="3248047"/>
                  <a:pt x="1898940" y="3253571"/>
                  <a:pt x="1878748" y="3237759"/>
                </a:cubicBezTo>
                <a:cubicBezTo>
                  <a:pt x="1860079" y="3222899"/>
                  <a:pt x="1841216" y="3227280"/>
                  <a:pt x="1821596" y="3238520"/>
                </a:cubicBezTo>
                <a:cubicBezTo>
                  <a:pt x="1807497" y="3246522"/>
                  <a:pt x="1791496" y="3252809"/>
                  <a:pt x="1775684" y="3255857"/>
                </a:cubicBezTo>
                <a:cubicBezTo>
                  <a:pt x="1753965" y="3260047"/>
                  <a:pt x="1732439" y="3261763"/>
                  <a:pt x="1709006" y="3259285"/>
                </a:cubicBezTo>
                <a:cubicBezTo>
                  <a:pt x="1692431" y="3257571"/>
                  <a:pt x="1678904" y="3256809"/>
                  <a:pt x="1665950" y="3246713"/>
                </a:cubicBezTo>
                <a:cubicBezTo>
                  <a:pt x="1663856" y="3245189"/>
                  <a:pt x="1660046" y="3244807"/>
                  <a:pt x="1657188" y="3244999"/>
                </a:cubicBezTo>
                <a:cubicBezTo>
                  <a:pt x="1619658" y="3248237"/>
                  <a:pt x="1582510" y="3246522"/>
                  <a:pt x="1544598" y="3244234"/>
                </a:cubicBezTo>
                <a:cubicBezTo>
                  <a:pt x="1496403" y="3241189"/>
                  <a:pt x="1445725" y="3250141"/>
                  <a:pt x="1404006" y="3282146"/>
                </a:cubicBezTo>
                <a:cubicBezTo>
                  <a:pt x="1397909" y="3286910"/>
                  <a:pt x="1388765" y="3289005"/>
                  <a:pt x="1380762" y="3290149"/>
                </a:cubicBezTo>
                <a:cubicBezTo>
                  <a:pt x="1343044" y="3295101"/>
                  <a:pt x="1305132" y="3298530"/>
                  <a:pt x="1267411" y="3304055"/>
                </a:cubicBezTo>
                <a:cubicBezTo>
                  <a:pt x="1246837" y="3307103"/>
                  <a:pt x="1225310" y="3309770"/>
                  <a:pt x="1206641" y="3318153"/>
                </a:cubicBezTo>
                <a:cubicBezTo>
                  <a:pt x="1188354" y="3326343"/>
                  <a:pt x="1173681" y="3336059"/>
                  <a:pt x="1162823" y="3318915"/>
                </a:cubicBezTo>
                <a:cubicBezTo>
                  <a:pt x="1143394" y="3328059"/>
                  <a:pt x="1126437" y="3335680"/>
                  <a:pt x="1109865" y="3343870"/>
                </a:cubicBezTo>
                <a:cubicBezTo>
                  <a:pt x="1103767" y="3346918"/>
                  <a:pt x="1098623" y="3351872"/>
                  <a:pt x="1092527" y="3354730"/>
                </a:cubicBezTo>
                <a:cubicBezTo>
                  <a:pt x="1086048" y="3357778"/>
                  <a:pt x="1078810" y="3359682"/>
                  <a:pt x="1071762" y="3361207"/>
                </a:cubicBezTo>
                <a:cubicBezTo>
                  <a:pt x="1040327" y="3368065"/>
                  <a:pt x="1008894" y="3374351"/>
                  <a:pt x="977653" y="3381782"/>
                </a:cubicBezTo>
                <a:cubicBezTo>
                  <a:pt x="971554" y="3383305"/>
                  <a:pt x="966411" y="3389401"/>
                  <a:pt x="960887" y="3393401"/>
                </a:cubicBezTo>
                <a:cubicBezTo>
                  <a:pt x="957266" y="3396070"/>
                  <a:pt x="953648" y="3400070"/>
                  <a:pt x="949646" y="3400642"/>
                </a:cubicBezTo>
                <a:cubicBezTo>
                  <a:pt x="919165" y="3405214"/>
                  <a:pt x="888877" y="3410549"/>
                  <a:pt x="858205" y="3412834"/>
                </a:cubicBezTo>
                <a:cubicBezTo>
                  <a:pt x="832486" y="3414738"/>
                  <a:pt x="807719" y="3414168"/>
                  <a:pt x="801053" y="3447315"/>
                </a:cubicBezTo>
                <a:cubicBezTo>
                  <a:pt x="799909" y="3453032"/>
                  <a:pt x="791717" y="3459128"/>
                  <a:pt x="785432" y="3461984"/>
                </a:cubicBezTo>
                <a:cubicBezTo>
                  <a:pt x="767524" y="3470176"/>
                  <a:pt x="748471" y="3475701"/>
                  <a:pt x="730754" y="3484082"/>
                </a:cubicBezTo>
                <a:cubicBezTo>
                  <a:pt x="672650" y="3512088"/>
                  <a:pt x="611880" y="3529805"/>
                  <a:pt x="546917" y="3526566"/>
                </a:cubicBezTo>
                <a:cubicBezTo>
                  <a:pt x="526724" y="3525614"/>
                  <a:pt x="507102" y="3515326"/>
                  <a:pt x="494337" y="3511515"/>
                </a:cubicBezTo>
                <a:cubicBezTo>
                  <a:pt x="457572" y="3526566"/>
                  <a:pt x="426709" y="3541045"/>
                  <a:pt x="394511" y="3551903"/>
                </a:cubicBezTo>
                <a:cubicBezTo>
                  <a:pt x="366127" y="3561619"/>
                  <a:pt x="336408" y="3567715"/>
                  <a:pt x="307259" y="3574763"/>
                </a:cubicBezTo>
                <a:cubicBezTo>
                  <a:pt x="296590" y="3577432"/>
                  <a:pt x="285732" y="3578955"/>
                  <a:pt x="274873" y="3580290"/>
                </a:cubicBezTo>
                <a:cubicBezTo>
                  <a:pt x="240965" y="3584480"/>
                  <a:pt x="205529" y="3574384"/>
                  <a:pt x="172384" y="3590386"/>
                </a:cubicBezTo>
                <a:cubicBezTo>
                  <a:pt x="155046" y="3598768"/>
                  <a:pt x="137898" y="3608865"/>
                  <a:pt x="119613" y="3613247"/>
                </a:cubicBezTo>
                <a:cubicBezTo>
                  <a:pt x="99990" y="3618009"/>
                  <a:pt x="80794" y="3625439"/>
                  <a:pt x="61197" y="3630750"/>
                </a:cubicBezTo>
                <a:lnTo>
                  <a:pt x="544" y="3635521"/>
                </a:lnTo>
                <a:lnTo>
                  <a:pt x="544" y="3508282"/>
                </a:lnTo>
                <a:lnTo>
                  <a:pt x="0" y="350828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8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8576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78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1029D70-6630-C014-3928-7C742736B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 van de game</a:t>
            </a:r>
          </a:p>
        </p:txBody>
      </p:sp>
    </p:spTree>
    <p:extLst>
      <p:ext uri="{BB962C8B-B14F-4D97-AF65-F5344CB8AC3E}">
        <p14:creationId xmlns:p14="http://schemas.microsoft.com/office/powerpoint/2010/main" val="224097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5A5296F-B71C-2D42-5223-9E176AF6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Het process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10106B-787D-407C-4317-86997F958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902" y="2229284"/>
            <a:ext cx="7025753" cy="1012778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buFontTx/>
              <a:buChar char="-"/>
            </a:pPr>
            <a:r>
              <a:rPr lang="en-US" sz="3200" dirty="0" err="1">
                <a:solidFill>
                  <a:schemeClr val="bg1"/>
                </a:solidFill>
              </a:rPr>
              <a:t>onderzoek</a:t>
            </a:r>
            <a:endParaRPr lang="en-US" sz="3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5 </a:t>
            </a: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dagen</a:t>
            </a:r>
            <a:endParaRPr lang="en-US" sz="3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Scripting</a:t>
            </a:r>
          </a:p>
          <a:p>
            <a:pPr>
              <a:buFontTx/>
              <a:buChar char="-"/>
            </a:pPr>
            <a:r>
              <a:rPr lang="en-US" sz="3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Bugfixing</a:t>
            </a:r>
            <a:endParaRPr lang="en-US" sz="3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52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C40390-2FA0-C817-8BD6-DB4AE8D8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nl-NL" sz="4000"/>
              <a:t>Uitbreidingen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CFE1F2-4DB9-2669-7973-563A9C15E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400">
                <a:solidFill>
                  <a:schemeClr val="tx1">
                    <a:alpha val="80000"/>
                  </a:schemeClr>
                </a:solidFill>
              </a:rPr>
              <a:t>Particles</a:t>
            </a:r>
          </a:p>
          <a:p>
            <a:pPr>
              <a:buFontTx/>
              <a:buChar char="-"/>
            </a:pPr>
            <a:r>
              <a:rPr lang="nl-NL" sz="2400">
                <a:solidFill>
                  <a:schemeClr val="tx1">
                    <a:alpha val="80000"/>
                  </a:schemeClr>
                </a:solidFill>
              </a:rPr>
              <a:t>Difficulties</a:t>
            </a:r>
          </a:p>
          <a:p>
            <a:pPr>
              <a:buFontTx/>
              <a:buChar char="-"/>
            </a:pPr>
            <a:r>
              <a:rPr lang="nl-NL" sz="2400">
                <a:solidFill>
                  <a:schemeClr val="tx1">
                    <a:alpha val="80000"/>
                  </a:schemeClr>
                </a:solidFill>
              </a:rPr>
              <a:t>Speedrun</a:t>
            </a:r>
          </a:p>
          <a:p>
            <a:pPr>
              <a:buFontTx/>
              <a:buChar char="-"/>
            </a:pPr>
            <a:r>
              <a:rPr lang="nl-NL" sz="2400">
                <a:solidFill>
                  <a:schemeClr val="tx1">
                    <a:alpha val="80000"/>
                  </a:schemeClr>
                </a:solidFill>
              </a:rPr>
              <a:t>Multiplayer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3568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8">
            <a:extLst>
              <a:ext uri="{FF2B5EF4-FFF2-40B4-BE49-F238E27FC236}">
                <a16:creationId xmlns:a16="http://schemas.microsoft.com/office/drawing/2014/main" id="{D03D06D1-1C33-4DFA-B7B4-D5C4FC98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C3B399-9B6F-8004-91E4-7D107D1A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4819"/>
            <a:ext cx="6143625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Einde</a:t>
            </a:r>
            <a:endParaRPr lang="en-US" sz="7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Freeform: Shape 20">
            <a:extLst>
              <a:ext uri="{FF2B5EF4-FFF2-40B4-BE49-F238E27FC236}">
                <a16:creationId xmlns:a16="http://schemas.microsoft.com/office/drawing/2014/main" id="{5F38C4C7-BA32-4EA2-AC81-B4CB9A0CD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8048" y="0"/>
            <a:ext cx="4543952" cy="6858000"/>
          </a:xfrm>
          <a:custGeom>
            <a:avLst/>
            <a:gdLst>
              <a:gd name="connsiteX0" fmla="*/ 328959 w 4543952"/>
              <a:gd name="connsiteY0" fmla="*/ 6564619 h 6858000"/>
              <a:gd name="connsiteX1" fmla="*/ 306480 w 4543952"/>
              <a:gd name="connsiteY1" fmla="*/ 6588624 h 6858000"/>
              <a:gd name="connsiteX2" fmla="*/ 289858 w 4543952"/>
              <a:gd name="connsiteY2" fmla="*/ 6625223 h 6858000"/>
              <a:gd name="connsiteX3" fmla="*/ 289858 w 4543952"/>
              <a:gd name="connsiteY3" fmla="*/ 6625224 h 6858000"/>
              <a:gd name="connsiteX4" fmla="*/ 289870 w 4543952"/>
              <a:gd name="connsiteY4" fmla="*/ 6645551 h 6858000"/>
              <a:gd name="connsiteX5" fmla="*/ 296953 w 4543952"/>
              <a:gd name="connsiteY5" fmla="*/ 6662539 h 6858000"/>
              <a:gd name="connsiteX6" fmla="*/ 296953 w 4543952"/>
              <a:gd name="connsiteY6" fmla="*/ 6662541 h 6858000"/>
              <a:gd name="connsiteX7" fmla="*/ 296954 w 4543952"/>
              <a:gd name="connsiteY7" fmla="*/ 6662543 h 6858000"/>
              <a:gd name="connsiteX8" fmla="*/ 311551 w 4543952"/>
              <a:gd name="connsiteY8" fmla="*/ 6702975 h 6858000"/>
              <a:gd name="connsiteX9" fmla="*/ 297715 w 4543952"/>
              <a:gd name="connsiteY9" fmla="*/ 6742551 h 6858000"/>
              <a:gd name="connsiteX10" fmla="*/ 297714 w 4543952"/>
              <a:gd name="connsiteY10" fmla="*/ 6742554 h 6858000"/>
              <a:gd name="connsiteX11" fmla="*/ 283011 w 4543952"/>
              <a:gd name="connsiteY11" fmla="*/ 6776799 h 6858000"/>
              <a:gd name="connsiteX12" fmla="*/ 278238 w 4543952"/>
              <a:gd name="connsiteY12" fmla="*/ 6812061 h 6858000"/>
              <a:gd name="connsiteX13" fmla="*/ 278237 w 4543952"/>
              <a:gd name="connsiteY13" fmla="*/ 6812062 h 6858000"/>
              <a:gd name="connsiteX14" fmla="*/ 278237 w 4543952"/>
              <a:gd name="connsiteY14" fmla="*/ 6812063 h 6858000"/>
              <a:gd name="connsiteX15" fmla="*/ 278238 w 4543952"/>
              <a:gd name="connsiteY15" fmla="*/ 6812061 h 6858000"/>
              <a:gd name="connsiteX16" fmla="*/ 297714 w 4543952"/>
              <a:gd name="connsiteY16" fmla="*/ 6742554 h 6858000"/>
              <a:gd name="connsiteX17" fmla="*/ 297715 w 4543952"/>
              <a:gd name="connsiteY17" fmla="*/ 6742552 h 6858000"/>
              <a:gd name="connsiteX18" fmla="*/ 311551 w 4543952"/>
              <a:gd name="connsiteY18" fmla="*/ 6702976 h 6858000"/>
              <a:gd name="connsiteX19" fmla="*/ 311551 w 4543952"/>
              <a:gd name="connsiteY19" fmla="*/ 6702975 h 6858000"/>
              <a:gd name="connsiteX20" fmla="*/ 308405 w 4543952"/>
              <a:gd name="connsiteY20" fmla="*/ 6683026 h 6858000"/>
              <a:gd name="connsiteX21" fmla="*/ 296954 w 4543952"/>
              <a:gd name="connsiteY21" fmla="*/ 6662543 h 6858000"/>
              <a:gd name="connsiteX22" fmla="*/ 296953 w 4543952"/>
              <a:gd name="connsiteY22" fmla="*/ 6662540 h 6858000"/>
              <a:gd name="connsiteX23" fmla="*/ 296953 w 4543952"/>
              <a:gd name="connsiteY23" fmla="*/ 6662539 h 6858000"/>
              <a:gd name="connsiteX24" fmla="*/ 289858 w 4543952"/>
              <a:gd name="connsiteY24" fmla="*/ 6625224 h 6858000"/>
              <a:gd name="connsiteX25" fmla="*/ 306480 w 4543952"/>
              <a:gd name="connsiteY25" fmla="*/ 6588625 h 6858000"/>
              <a:gd name="connsiteX26" fmla="*/ 328959 w 4543952"/>
              <a:gd name="connsiteY26" fmla="*/ 6564620 h 6858000"/>
              <a:gd name="connsiteX27" fmla="*/ 248638 w 4543952"/>
              <a:gd name="connsiteY27" fmla="*/ 6438980 h 6858000"/>
              <a:gd name="connsiteX28" fmla="*/ 268569 w 4543952"/>
              <a:gd name="connsiteY28" fmla="*/ 6463840 h 6858000"/>
              <a:gd name="connsiteX29" fmla="*/ 268572 w 4543952"/>
              <a:gd name="connsiteY29" fmla="*/ 6463848 h 6858000"/>
              <a:gd name="connsiteX30" fmla="*/ 279556 w 4543952"/>
              <a:gd name="connsiteY30" fmla="*/ 6508051 h 6858000"/>
              <a:gd name="connsiteX31" fmla="*/ 282367 w 4543952"/>
              <a:gd name="connsiteY31" fmla="*/ 6513011 h 6858000"/>
              <a:gd name="connsiteX32" fmla="*/ 284834 w 4543952"/>
              <a:gd name="connsiteY32" fmla="*/ 6521803 h 6858000"/>
              <a:gd name="connsiteX33" fmla="*/ 301172 w 4543952"/>
              <a:gd name="connsiteY33" fmla="*/ 6546194 h 6858000"/>
              <a:gd name="connsiteX34" fmla="*/ 301172 w 4543952"/>
              <a:gd name="connsiteY34" fmla="*/ 6546193 h 6858000"/>
              <a:gd name="connsiteX35" fmla="*/ 282367 w 4543952"/>
              <a:gd name="connsiteY35" fmla="*/ 6513011 h 6858000"/>
              <a:gd name="connsiteX36" fmla="*/ 268572 w 4543952"/>
              <a:gd name="connsiteY36" fmla="*/ 6463848 h 6858000"/>
              <a:gd name="connsiteX37" fmla="*/ 268569 w 4543952"/>
              <a:gd name="connsiteY37" fmla="*/ 6463839 h 6858000"/>
              <a:gd name="connsiteX38" fmla="*/ 166047 w 4543952"/>
              <a:gd name="connsiteY38" fmla="*/ 6392242 h 6858000"/>
              <a:gd name="connsiteX39" fmla="*/ 173364 w 4543952"/>
              <a:gd name="connsiteY39" fmla="*/ 6407332 h 6858000"/>
              <a:gd name="connsiteX40" fmla="*/ 173364 w 4543952"/>
              <a:gd name="connsiteY40" fmla="*/ 6407331 h 6858000"/>
              <a:gd name="connsiteX41" fmla="*/ 401733 w 4543952"/>
              <a:gd name="connsiteY41" fmla="*/ 4221390 h 6858000"/>
              <a:gd name="connsiteX42" fmla="*/ 396017 w 4543952"/>
              <a:gd name="connsiteY42" fmla="*/ 4253013 h 6858000"/>
              <a:gd name="connsiteX43" fmla="*/ 356201 w 4543952"/>
              <a:gd name="connsiteY43" fmla="*/ 4324644 h 6858000"/>
              <a:gd name="connsiteX44" fmla="*/ 347247 w 4543952"/>
              <a:gd name="connsiteY44" fmla="*/ 4363889 h 6858000"/>
              <a:gd name="connsiteX45" fmla="*/ 347247 w 4543952"/>
              <a:gd name="connsiteY45" fmla="*/ 4363890 h 6858000"/>
              <a:gd name="connsiteX46" fmla="*/ 348009 w 4543952"/>
              <a:gd name="connsiteY46" fmla="*/ 4482004 h 6858000"/>
              <a:gd name="connsiteX47" fmla="*/ 408019 w 4543952"/>
              <a:gd name="connsiteY47" fmla="*/ 4659174 h 6858000"/>
              <a:gd name="connsiteX48" fmla="*/ 416021 w 4543952"/>
              <a:gd name="connsiteY48" fmla="*/ 4677655 h 6858000"/>
              <a:gd name="connsiteX49" fmla="*/ 425928 w 4543952"/>
              <a:gd name="connsiteY49" fmla="*/ 4767764 h 6858000"/>
              <a:gd name="connsiteX50" fmla="*/ 427237 w 4543952"/>
              <a:gd name="connsiteY50" fmla="*/ 4800482 h 6858000"/>
              <a:gd name="connsiteX51" fmla="*/ 412401 w 4543952"/>
              <a:gd name="connsiteY51" fmla="*/ 4828915 h 6858000"/>
              <a:gd name="connsiteX52" fmla="*/ 391971 w 4543952"/>
              <a:gd name="connsiteY52" fmla="*/ 4857316 h 6858000"/>
              <a:gd name="connsiteX53" fmla="*/ 390221 w 4543952"/>
              <a:gd name="connsiteY53" fmla="*/ 4863342 h 6858000"/>
              <a:gd name="connsiteX54" fmla="*/ 387469 w 4543952"/>
              <a:gd name="connsiteY54" fmla="*/ 4867613 h 6858000"/>
              <a:gd name="connsiteX55" fmla="*/ 382691 w 4543952"/>
              <a:gd name="connsiteY55" fmla="*/ 4889274 h 6858000"/>
              <a:gd name="connsiteX56" fmla="*/ 382691 w 4543952"/>
              <a:gd name="connsiteY56" fmla="*/ 4889275 h 6858000"/>
              <a:gd name="connsiteX57" fmla="*/ 384396 w 4543952"/>
              <a:gd name="connsiteY57" fmla="*/ 4912168 h 6858000"/>
              <a:gd name="connsiteX58" fmla="*/ 385799 w 4543952"/>
              <a:gd name="connsiteY58" fmla="*/ 4933804 h 6858000"/>
              <a:gd name="connsiteX59" fmla="*/ 378247 w 4543952"/>
              <a:gd name="connsiteY59" fmla="*/ 4957452 h 6858000"/>
              <a:gd name="connsiteX60" fmla="*/ 360964 w 4543952"/>
              <a:gd name="connsiteY60" fmla="*/ 4987036 h 6858000"/>
              <a:gd name="connsiteX61" fmla="*/ 334485 w 4543952"/>
              <a:gd name="connsiteY61" fmla="*/ 5041520 h 6858000"/>
              <a:gd name="connsiteX62" fmla="*/ 321371 w 4543952"/>
              <a:gd name="connsiteY62" fmla="*/ 5087422 h 6858000"/>
              <a:gd name="connsiteX63" fmla="*/ 321364 w 4543952"/>
              <a:gd name="connsiteY63" fmla="*/ 5087449 h 6858000"/>
              <a:gd name="connsiteX64" fmla="*/ 315482 w 4543952"/>
              <a:gd name="connsiteY64" fmla="*/ 5102460 h 6858000"/>
              <a:gd name="connsiteX65" fmla="*/ 308338 w 4543952"/>
              <a:gd name="connsiteY65" fmla="*/ 5133219 h 6858000"/>
              <a:gd name="connsiteX66" fmla="*/ 308337 w 4543952"/>
              <a:gd name="connsiteY66" fmla="*/ 5133223 h 6858000"/>
              <a:gd name="connsiteX67" fmla="*/ 308337 w 4543952"/>
              <a:gd name="connsiteY67" fmla="*/ 5133224 h 6858000"/>
              <a:gd name="connsiteX68" fmla="*/ 315052 w 4543952"/>
              <a:gd name="connsiteY68" fmla="*/ 5166113 h 6858000"/>
              <a:gd name="connsiteX69" fmla="*/ 314362 w 4543952"/>
              <a:gd name="connsiteY69" fmla="*/ 5172089 h 6858000"/>
              <a:gd name="connsiteX70" fmla="*/ 311814 w 4543952"/>
              <a:gd name="connsiteY70" fmla="*/ 5179066 h 6858000"/>
              <a:gd name="connsiteX71" fmla="*/ 311814 w 4543952"/>
              <a:gd name="connsiteY71" fmla="*/ 5179067 h 6858000"/>
              <a:gd name="connsiteX72" fmla="*/ 335437 w 4543952"/>
              <a:gd name="connsiteY72" fmla="*/ 5272796 h 6858000"/>
              <a:gd name="connsiteX73" fmla="*/ 360397 w 4543952"/>
              <a:gd name="connsiteY73" fmla="*/ 5321350 h 6858000"/>
              <a:gd name="connsiteX74" fmla="*/ 364317 w 4543952"/>
              <a:gd name="connsiteY74" fmla="*/ 5355013 h 6858000"/>
              <a:gd name="connsiteX75" fmla="*/ 359440 w 4543952"/>
              <a:gd name="connsiteY75" fmla="*/ 5385383 h 6858000"/>
              <a:gd name="connsiteX76" fmla="*/ 351249 w 4543952"/>
              <a:gd name="connsiteY76" fmla="*/ 5425581 h 6858000"/>
              <a:gd name="connsiteX77" fmla="*/ 339627 w 4543952"/>
              <a:gd name="connsiteY77" fmla="*/ 5480636 h 6858000"/>
              <a:gd name="connsiteX78" fmla="*/ 335103 w 4543952"/>
              <a:gd name="connsiteY78" fmla="*/ 5507666 h 6858000"/>
              <a:gd name="connsiteX79" fmla="*/ 335103 w 4543952"/>
              <a:gd name="connsiteY79" fmla="*/ 5507667 h 6858000"/>
              <a:gd name="connsiteX80" fmla="*/ 337324 w 4543952"/>
              <a:gd name="connsiteY80" fmla="*/ 5520421 h 6858000"/>
              <a:gd name="connsiteX81" fmla="*/ 345722 w 4543952"/>
              <a:gd name="connsiteY81" fmla="*/ 5531691 h 6858000"/>
              <a:gd name="connsiteX82" fmla="*/ 345723 w 4543952"/>
              <a:gd name="connsiteY82" fmla="*/ 5531693 h 6858000"/>
              <a:gd name="connsiteX83" fmla="*/ 355869 w 4543952"/>
              <a:gd name="connsiteY83" fmla="*/ 5547577 h 6858000"/>
              <a:gd name="connsiteX84" fmla="*/ 346295 w 4543952"/>
              <a:gd name="connsiteY84" fmla="*/ 5562745 h 6858000"/>
              <a:gd name="connsiteX85" fmla="*/ 275047 w 4543952"/>
              <a:gd name="connsiteY85" fmla="*/ 5704482 h 6858000"/>
              <a:gd name="connsiteX86" fmla="*/ 269141 w 4543952"/>
              <a:gd name="connsiteY86" fmla="*/ 5740487 h 6858000"/>
              <a:gd name="connsiteX87" fmla="*/ 260376 w 4543952"/>
              <a:gd name="connsiteY87" fmla="*/ 5760872 h 6858000"/>
              <a:gd name="connsiteX88" fmla="*/ 171981 w 4543952"/>
              <a:gd name="connsiteY88" fmla="*/ 5883750 h 6858000"/>
              <a:gd name="connsiteX89" fmla="*/ 171979 w 4543952"/>
              <a:gd name="connsiteY89" fmla="*/ 5883755 h 6858000"/>
              <a:gd name="connsiteX90" fmla="*/ 160957 w 4543952"/>
              <a:gd name="connsiteY90" fmla="*/ 5909350 h 6858000"/>
              <a:gd name="connsiteX91" fmla="*/ 154076 w 4543952"/>
              <a:gd name="connsiteY91" fmla="*/ 5935945 h 6858000"/>
              <a:gd name="connsiteX92" fmla="*/ 154075 w 4543952"/>
              <a:gd name="connsiteY92" fmla="*/ 5935948 h 6858000"/>
              <a:gd name="connsiteX93" fmla="*/ 154075 w 4543952"/>
              <a:gd name="connsiteY93" fmla="*/ 5935949 h 6858000"/>
              <a:gd name="connsiteX94" fmla="*/ 154242 w 4543952"/>
              <a:gd name="connsiteY94" fmla="*/ 5964476 h 6858000"/>
              <a:gd name="connsiteX95" fmla="*/ 157695 w 4543952"/>
              <a:gd name="connsiteY95" fmla="*/ 5993289 h 6858000"/>
              <a:gd name="connsiteX96" fmla="*/ 157695 w 4543952"/>
              <a:gd name="connsiteY96" fmla="*/ 5993291 h 6858000"/>
              <a:gd name="connsiteX97" fmla="*/ 164171 w 4543952"/>
              <a:gd name="connsiteY97" fmla="*/ 6026440 h 6858000"/>
              <a:gd name="connsiteX98" fmla="*/ 220371 w 4543952"/>
              <a:gd name="connsiteY98" fmla="*/ 6108738 h 6858000"/>
              <a:gd name="connsiteX99" fmla="*/ 234064 w 4543952"/>
              <a:gd name="connsiteY99" fmla="*/ 6133314 h 6858000"/>
              <a:gd name="connsiteX100" fmla="*/ 218468 w 4543952"/>
              <a:gd name="connsiteY100" fmla="*/ 6155599 h 6858000"/>
              <a:gd name="connsiteX101" fmla="*/ 218465 w 4543952"/>
              <a:gd name="connsiteY101" fmla="*/ 6155601 h 6858000"/>
              <a:gd name="connsiteX102" fmla="*/ 179794 w 4543952"/>
              <a:gd name="connsiteY102" fmla="*/ 6228755 h 6858000"/>
              <a:gd name="connsiteX103" fmla="*/ 162457 w 4543952"/>
              <a:gd name="connsiteY103" fmla="*/ 6361538 h 6858000"/>
              <a:gd name="connsiteX104" fmla="*/ 162457 w 4543952"/>
              <a:gd name="connsiteY104" fmla="*/ 6361539 h 6858000"/>
              <a:gd name="connsiteX105" fmla="*/ 179794 w 4543952"/>
              <a:gd name="connsiteY105" fmla="*/ 6228756 h 6858000"/>
              <a:gd name="connsiteX106" fmla="*/ 218465 w 4543952"/>
              <a:gd name="connsiteY106" fmla="*/ 6155602 h 6858000"/>
              <a:gd name="connsiteX107" fmla="*/ 218468 w 4543952"/>
              <a:gd name="connsiteY107" fmla="*/ 6155599 h 6858000"/>
              <a:gd name="connsiteX108" fmla="*/ 230364 w 4543952"/>
              <a:gd name="connsiteY108" fmla="*/ 6143189 h 6858000"/>
              <a:gd name="connsiteX109" fmla="*/ 234064 w 4543952"/>
              <a:gd name="connsiteY109" fmla="*/ 6133314 h 6858000"/>
              <a:gd name="connsiteX110" fmla="*/ 234064 w 4543952"/>
              <a:gd name="connsiteY110" fmla="*/ 6133313 h 6858000"/>
              <a:gd name="connsiteX111" fmla="*/ 220371 w 4543952"/>
              <a:gd name="connsiteY111" fmla="*/ 6108737 h 6858000"/>
              <a:gd name="connsiteX112" fmla="*/ 164171 w 4543952"/>
              <a:gd name="connsiteY112" fmla="*/ 6026439 h 6858000"/>
              <a:gd name="connsiteX113" fmla="*/ 157695 w 4543952"/>
              <a:gd name="connsiteY113" fmla="*/ 5993290 h 6858000"/>
              <a:gd name="connsiteX114" fmla="*/ 157695 w 4543952"/>
              <a:gd name="connsiteY114" fmla="*/ 5993289 h 6858000"/>
              <a:gd name="connsiteX115" fmla="*/ 154075 w 4543952"/>
              <a:gd name="connsiteY115" fmla="*/ 5935949 h 6858000"/>
              <a:gd name="connsiteX116" fmla="*/ 154076 w 4543952"/>
              <a:gd name="connsiteY116" fmla="*/ 5935945 h 6858000"/>
              <a:gd name="connsiteX117" fmla="*/ 171979 w 4543952"/>
              <a:gd name="connsiteY117" fmla="*/ 5883755 h 6858000"/>
              <a:gd name="connsiteX118" fmla="*/ 171981 w 4543952"/>
              <a:gd name="connsiteY118" fmla="*/ 5883751 h 6858000"/>
              <a:gd name="connsiteX119" fmla="*/ 260376 w 4543952"/>
              <a:gd name="connsiteY119" fmla="*/ 5760873 h 6858000"/>
              <a:gd name="connsiteX120" fmla="*/ 269141 w 4543952"/>
              <a:gd name="connsiteY120" fmla="*/ 5740488 h 6858000"/>
              <a:gd name="connsiteX121" fmla="*/ 275047 w 4543952"/>
              <a:gd name="connsiteY121" fmla="*/ 5704483 h 6858000"/>
              <a:gd name="connsiteX122" fmla="*/ 346295 w 4543952"/>
              <a:gd name="connsiteY122" fmla="*/ 5562746 h 6858000"/>
              <a:gd name="connsiteX123" fmla="*/ 355869 w 4543952"/>
              <a:gd name="connsiteY123" fmla="*/ 5547578 h 6858000"/>
              <a:gd name="connsiteX124" fmla="*/ 355869 w 4543952"/>
              <a:gd name="connsiteY124" fmla="*/ 5547577 h 6858000"/>
              <a:gd name="connsiteX125" fmla="*/ 345723 w 4543952"/>
              <a:gd name="connsiteY125" fmla="*/ 5531692 h 6858000"/>
              <a:gd name="connsiteX126" fmla="*/ 345722 w 4543952"/>
              <a:gd name="connsiteY126" fmla="*/ 5531691 h 6858000"/>
              <a:gd name="connsiteX127" fmla="*/ 335103 w 4543952"/>
              <a:gd name="connsiteY127" fmla="*/ 5507667 h 6858000"/>
              <a:gd name="connsiteX128" fmla="*/ 339627 w 4543952"/>
              <a:gd name="connsiteY128" fmla="*/ 5480637 h 6858000"/>
              <a:gd name="connsiteX129" fmla="*/ 351249 w 4543952"/>
              <a:gd name="connsiteY129" fmla="*/ 5425582 h 6858000"/>
              <a:gd name="connsiteX130" fmla="*/ 359440 w 4543952"/>
              <a:gd name="connsiteY130" fmla="*/ 5385384 h 6858000"/>
              <a:gd name="connsiteX131" fmla="*/ 364317 w 4543952"/>
              <a:gd name="connsiteY131" fmla="*/ 5355014 h 6858000"/>
              <a:gd name="connsiteX132" fmla="*/ 364317 w 4543952"/>
              <a:gd name="connsiteY132" fmla="*/ 5355013 h 6858000"/>
              <a:gd name="connsiteX133" fmla="*/ 362870 w 4543952"/>
              <a:gd name="connsiteY133" fmla="*/ 5326162 h 6858000"/>
              <a:gd name="connsiteX134" fmla="*/ 360397 w 4543952"/>
              <a:gd name="connsiteY134" fmla="*/ 5321350 h 6858000"/>
              <a:gd name="connsiteX135" fmla="*/ 359341 w 4543952"/>
              <a:gd name="connsiteY135" fmla="*/ 5312287 h 6858000"/>
              <a:gd name="connsiteX136" fmla="*/ 335437 w 4543952"/>
              <a:gd name="connsiteY136" fmla="*/ 5272795 h 6858000"/>
              <a:gd name="connsiteX137" fmla="*/ 311981 w 4543952"/>
              <a:gd name="connsiteY137" fmla="*/ 5229432 h 6858000"/>
              <a:gd name="connsiteX138" fmla="*/ 311814 w 4543952"/>
              <a:gd name="connsiteY138" fmla="*/ 5179067 h 6858000"/>
              <a:gd name="connsiteX139" fmla="*/ 314362 w 4543952"/>
              <a:gd name="connsiteY139" fmla="*/ 5172090 h 6858000"/>
              <a:gd name="connsiteX140" fmla="*/ 315052 w 4543952"/>
              <a:gd name="connsiteY140" fmla="*/ 5166113 h 6858000"/>
              <a:gd name="connsiteX141" fmla="*/ 315052 w 4543952"/>
              <a:gd name="connsiteY141" fmla="*/ 5166112 h 6858000"/>
              <a:gd name="connsiteX142" fmla="*/ 308337 w 4543952"/>
              <a:gd name="connsiteY142" fmla="*/ 5133224 h 6858000"/>
              <a:gd name="connsiteX143" fmla="*/ 308338 w 4543952"/>
              <a:gd name="connsiteY143" fmla="*/ 5133219 h 6858000"/>
              <a:gd name="connsiteX144" fmla="*/ 321364 w 4543952"/>
              <a:gd name="connsiteY144" fmla="*/ 5087449 h 6858000"/>
              <a:gd name="connsiteX145" fmla="*/ 327270 w 4543952"/>
              <a:gd name="connsiteY145" fmla="*/ 5072375 h 6858000"/>
              <a:gd name="connsiteX146" fmla="*/ 334485 w 4543952"/>
              <a:gd name="connsiteY146" fmla="*/ 5041521 h 6858000"/>
              <a:gd name="connsiteX147" fmla="*/ 360964 w 4543952"/>
              <a:gd name="connsiteY147" fmla="*/ 4987037 h 6858000"/>
              <a:gd name="connsiteX148" fmla="*/ 376969 w 4543952"/>
              <a:gd name="connsiteY148" fmla="*/ 4961455 h 6858000"/>
              <a:gd name="connsiteX149" fmla="*/ 378247 w 4543952"/>
              <a:gd name="connsiteY149" fmla="*/ 4957452 h 6858000"/>
              <a:gd name="connsiteX150" fmla="*/ 381039 w 4543952"/>
              <a:gd name="connsiteY150" fmla="*/ 4952672 h 6858000"/>
              <a:gd name="connsiteX151" fmla="*/ 385799 w 4543952"/>
              <a:gd name="connsiteY151" fmla="*/ 4933804 h 6858000"/>
              <a:gd name="connsiteX152" fmla="*/ 384396 w 4543952"/>
              <a:gd name="connsiteY152" fmla="*/ 4912167 h 6858000"/>
              <a:gd name="connsiteX153" fmla="*/ 382691 w 4543952"/>
              <a:gd name="connsiteY153" fmla="*/ 4889274 h 6858000"/>
              <a:gd name="connsiteX154" fmla="*/ 390221 w 4543952"/>
              <a:gd name="connsiteY154" fmla="*/ 4863342 h 6858000"/>
              <a:gd name="connsiteX155" fmla="*/ 412401 w 4543952"/>
              <a:gd name="connsiteY155" fmla="*/ 4828916 h 6858000"/>
              <a:gd name="connsiteX156" fmla="*/ 427237 w 4543952"/>
              <a:gd name="connsiteY156" fmla="*/ 4800483 h 6858000"/>
              <a:gd name="connsiteX157" fmla="*/ 427237 w 4543952"/>
              <a:gd name="connsiteY157" fmla="*/ 4800482 h 6858000"/>
              <a:gd name="connsiteX158" fmla="*/ 425928 w 4543952"/>
              <a:gd name="connsiteY158" fmla="*/ 4767763 h 6858000"/>
              <a:gd name="connsiteX159" fmla="*/ 416021 w 4543952"/>
              <a:gd name="connsiteY159" fmla="*/ 4677654 h 6858000"/>
              <a:gd name="connsiteX160" fmla="*/ 408019 w 4543952"/>
              <a:gd name="connsiteY160" fmla="*/ 4659173 h 6858000"/>
              <a:gd name="connsiteX161" fmla="*/ 348009 w 4543952"/>
              <a:gd name="connsiteY161" fmla="*/ 4482003 h 6858000"/>
              <a:gd name="connsiteX162" fmla="*/ 347247 w 4543952"/>
              <a:gd name="connsiteY162" fmla="*/ 4363890 h 6858000"/>
              <a:gd name="connsiteX163" fmla="*/ 356201 w 4543952"/>
              <a:gd name="connsiteY163" fmla="*/ 4324645 h 6858000"/>
              <a:gd name="connsiteX164" fmla="*/ 396017 w 4543952"/>
              <a:gd name="connsiteY164" fmla="*/ 4253014 h 6858000"/>
              <a:gd name="connsiteX165" fmla="*/ 401733 w 4543952"/>
              <a:gd name="connsiteY165" fmla="*/ 4221391 h 6858000"/>
              <a:gd name="connsiteX166" fmla="*/ 332842 w 4543952"/>
              <a:gd name="connsiteY166" fmla="*/ 2836171 h 6858000"/>
              <a:gd name="connsiteX167" fmla="*/ 332842 w 4543952"/>
              <a:gd name="connsiteY167" fmla="*/ 2836172 h 6858000"/>
              <a:gd name="connsiteX168" fmla="*/ 341533 w 4543952"/>
              <a:gd name="connsiteY168" fmla="*/ 2848793 h 6858000"/>
              <a:gd name="connsiteX169" fmla="*/ 358166 w 4543952"/>
              <a:gd name="connsiteY169" fmla="*/ 2903544 h 6858000"/>
              <a:gd name="connsiteX170" fmla="*/ 366072 w 4543952"/>
              <a:gd name="connsiteY170" fmla="*/ 2947858 h 6858000"/>
              <a:gd name="connsiteX171" fmla="*/ 366072 w 4543952"/>
              <a:gd name="connsiteY171" fmla="*/ 2947862 h 6858000"/>
              <a:gd name="connsiteX172" fmla="*/ 362488 w 4543952"/>
              <a:gd name="connsiteY172" fmla="*/ 2982147 h 6858000"/>
              <a:gd name="connsiteX173" fmla="*/ 350796 w 4543952"/>
              <a:gd name="connsiteY173" fmla="*/ 3077400 h 6858000"/>
              <a:gd name="connsiteX174" fmla="*/ 350796 w 4543952"/>
              <a:gd name="connsiteY174" fmla="*/ 3077401 h 6858000"/>
              <a:gd name="connsiteX175" fmla="*/ 363250 w 4543952"/>
              <a:gd name="connsiteY175" fmla="*/ 3172654 h 6858000"/>
              <a:gd name="connsiteX176" fmla="*/ 410877 w 4543952"/>
              <a:gd name="connsiteY176" fmla="*/ 3489467 h 6858000"/>
              <a:gd name="connsiteX177" fmla="*/ 432976 w 4543952"/>
              <a:gd name="connsiteY177" fmla="*/ 3544713 h 6858000"/>
              <a:gd name="connsiteX178" fmla="*/ 445520 w 4543952"/>
              <a:gd name="connsiteY178" fmla="*/ 3562320 h 6858000"/>
              <a:gd name="connsiteX179" fmla="*/ 450598 w 4543952"/>
              <a:gd name="connsiteY179" fmla="*/ 3574407 h 6858000"/>
              <a:gd name="connsiteX180" fmla="*/ 448246 w 4543952"/>
              <a:gd name="connsiteY180" fmla="*/ 3587173 h 6858000"/>
              <a:gd name="connsiteX181" fmla="*/ 438500 w 4543952"/>
              <a:gd name="connsiteY181" fmla="*/ 3606816 h 6858000"/>
              <a:gd name="connsiteX182" fmla="*/ 424974 w 4543952"/>
              <a:gd name="connsiteY182" fmla="*/ 3630631 h 6858000"/>
              <a:gd name="connsiteX183" fmla="*/ 400733 w 4543952"/>
              <a:gd name="connsiteY183" fmla="*/ 3680162 h 6858000"/>
              <a:gd name="connsiteX184" fmla="*/ 400733 w 4543952"/>
              <a:gd name="connsiteY184" fmla="*/ 3680163 h 6858000"/>
              <a:gd name="connsiteX185" fmla="*/ 404781 w 4543952"/>
              <a:gd name="connsiteY185" fmla="*/ 3734837 h 6858000"/>
              <a:gd name="connsiteX186" fmla="*/ 404399 w 4543952"/>
              <a:gd name="connsiteY186" fmla="*/ 3754651 h 6858000"/>
              <a:gd name="connsiteX187" fmla="*/ 398042 w 4543952"/>
              <a:gd name="connsiteY187" fmla="*/ 3789775 h 6858000"/>
              <a:gd name="connsiteX188" fmla="*/ 398042 w 4543952"/>
              <a:gd name="connsiteY188" fmla="*/ 3789776 h 6858000"/>
              <a:gd name="connsiteX189" fmla="*/ 412973 w 4543952"/>
              <a:gd name="connsiteY189" fmla="*/ 3822472 h 6858000"/>
              <a:gd name="connsiteX190" fmla="*/ 427308 w 4543952"/>
              <a:gd name="connsiteY190" fmla="*/ 3852619 h 6858000"/>
              <a:gd name="connsiteX191" fmla="*/ 417926 w 4543952"/>
              <a:gd name="connsiteY191" fmla="*/ 3885336 h 6858000"/>
              <a:gd name="connsiteX192" fmla="*/ 417925 w 4543952"/>
              <a:gd name="connsiteY192" fmla="*/ 3885337 h 6858000"/>
              <a:gd name="connsiteX193" fmla="*/ 386040 w 4543952"/>
              <a:gd name="connsiteY193" fmla="*/ 3962158 h 6858000"/>
              <a:gd name="connsiteX194" fmla="*/ 386040 w 4543952"/>
              <a:gd name="connsiteY194" fmla="*/ 3962159 h 6858000"/>
              <a:gd name="connsiteX195" fmla="*/ 388431 w 4543952"/>
              <a:gd name="connsiteY195" fmla="*/ 4002409 h 6858000"/>
              <a:gd name="connsiteX196" fmla="*/ 401733 w 4543952"/>
              <a:gd name="connsiteY196" fmla="*/ 4043837 h 6858000"/>
              <a:gd name="connsiteX197" fmla="*/ 401733 w 4543952"/>
              <a:gd name="connsiteY197" fmla="*/ 4043839 h 6858000"/>
              <a:gd name="connsiteX198" fmla="*/ 416855 w 4543952"/>
              <a:gd name="connsiteY198" fmla="*/ 4103825 h 6858000"/>
              <a:gd name="connsiteX199" fmla="*/ 405544 w 4543952"/>
              <a:gd name="connsiteY199" fmla="*/ 4165381 h 6858000"/>
              <a:gd name="connsiteX200" fmla="*/ 405543 w 4543952"/>
              <a:gd name="connsiteY200" fmla="*/ 4165382 h 6858000"/>
              <a:gd name="connsiteX201" fmla="*/ 401638 w 4543952"/>
              <a:gd name="connsiteY201" fmla="*/ 4192386 h 6858000"/>
              <a:gd name="connsiteX202" fmla="*/ 401638 w 4543952"/>
              <a:gd name="connsiteY202" fmla="*/ 4192387 h 6858000"/>
              <a:gd name="connsiteX203" fmla="*/ 405543 w 4543952"/>
              <a:gd name="connsiteY203" fmla="*/ 4165383 h 6858000"/>
              <a:gd name="connsiteX204" fmla="*/ 405544 w 4543952"/>
              <a:gd name="connsiteY204" fmla="*/ 4165381 h 6858000"/>
              <a:gd name="connsiteX205" fmla="*/ 414887 w 4543952"/>
              <a:gd name="connsiteY205" fmla="*/ 4134255 h 6858000"/>
              <a:gd name="connsiteX206" fmla="*/ 416855 w 4543952"/>
              <a:gd name="connsiteY206" fmla="*/ 4103825 h 6858000"/>
              <a:gd name="connsiteX207" fmla="*/ 416855 w 4543952"/>
              <a:gd name="connsiteY207" fmla="*/ 4103824 h 6858000"/>
              <a:gd name="connsiteX208" fmla="*/ 401733 w 4543952"/>
              <a:gd name="connsiteY208" fmla="*/ 4043838 h 6858000"/>
              <a:gd name="connsiteX209" fmla="*/ 401733 w 4543952"/>
              <a:gd name="connsiteY209" fmla="*/ 4043837 h 6858000"/>
              <a:gd name="connsiteX210" fmla="*/ 386040 w 4543952"/>
              <a:gd name="connsiteY210" fmla="*/ 3962159 h 6858000"/>
              <a:gd name="connsiteX211" fmla="*/ 395544 w 4543952"/>
              <a:gd name="connsiteY211" fmla="*/ 3923124 h 6858000"/>
              <a:gd name="connsiteX212" fmla="*/ 417925 w 4543952"/>
              <a:gd name="connsiteY212" fmla="*/ 3885338 h 6858000"/>
              <a:gd name="connsiteX213" fmla="*/ 417926 w 4543952"/>
              <a:gd name="connsiteY213" fmla="*/ 3885336 h 6858000"/>
              <a:gd name="connsiteX214" fmla="*/ 426528 w 4543952"/>
              <a:gd name="connsiteY214" fmla="*/ 3868763 h 6858000"/>
              <a:gd name="connsiteX215" fmla="*/ 427308 w 4543952"/>
              <a:gd name="connsiteY215" fmla="*/ 3852619 h 6858000"/>
              <a:gd name="connsiteX216" fmla="*/ 427308 w 4543952"/>
              <a:gd name="connsiteY216" fmla="*/ 3852618 h 6858000"/>
              <a:gd name="connsiteX217" fmla="*/ 412973 w 4543952"/>
              <a:gd name="connsiteY217" fmla="*/ 3822471 h 6858000"/>
              <a:gd name="connsiteX218" fmla="*/ 398042 w 4543952"/>
              <a:gd name="connsiteY218" fmla="*/ 3789775 h 6858000"/>
              <a:gd name="connsiteX219" fmla="*/ 404399 w 4543952"/>
              <a:gd name="connsiteY219" fmla="*/ 3754652 h 6858000"/>
              <a:gd name="connsiteX220" fmla="*/ 404781 w 4543952"/>
              <a:gd name="connsiteY220" fmla="*/ 3734837 h 6858000"/>
              <a:gd name="connsiteX221" fmla="*/ 404781 w 4543952"/>
              <a:gd name="connsiteY221" fmla="*/ 3734836 h 6858000"/>
              <a:gd name="connsiteX222" fmla="*/ 400733 w 4543952"/>
              <a:gd name="connsiteY222" fmla="*/ 3680163 h 6858000"/>
              <a:gd name="connsiteX223" fmla="*/ 407246 w 4543952"/>
              <a:gd name="connsiteY223" fmla="*/ 3654415 h 6858000"/>
              <a:gd name="connsiteX224" fmla="*/ 424974 w 4543952"/>
              <a:gd name="connsiteY224" fmla="*/ 3630632 h 6858000"/>
              <a:gd name="connsiteX225" fmla="*/ 438500 w 4543952"/>
              <a:gd name="connsiteY225" fmla="*/ 3606817 h 6858000"/>
              <a:gd name="connsiteX226" fmla="*/ 450598 w 4543952"/>
              <a:gd name="connsiteY226" fmla="*/ 3574408 h 6858000"/>
              <a:gd name="connsiteX227" fmla="*/ 450598 w 4543952"/>
              <a:gd name="connsiteY227" fmla="*/ 3574407 h 6858000"/>
              <a:gd name="connsiteX228" fmla="*/ 432976 w 4543952"/>
              <a:gd name="connsiteY228" fmla="*/ 3544712 h 6858000"/>
              <a:gd name="connsiteX229" fmla="*/ 410877 w 4543952"/>
              <a:gd name="connsiteY229" fmla="*/ 3489466 h 6858000"/>
              <a:gd name="connsiteX230" fmla="*/ 363250 w 4543952"/>
              <a:gd name="connsiteY230" fmla="*/ 3172653 h 6858000"/>
              <a:gd name="connsiteX231" fmla="*/ 350796 w 4543952"/>
              <a:gd name="connsiteY231" fmla="*/ 3077401 h 6858000"/>
              <a:gd name="connsiteX232" fmla="*/ 362488 w 4543952"/>
              <a:gd name="connsiteY232" fmla="*/ 2982148 h 6858000"/>
              <a:gd name="connsiteX233" fmla="*/ 366072 w 4543952"/>
              <a:gd name="connsiteY233" fmla="*/ 2947862 h 6858000"/>
              <a:gd name="connsiteX234" fmla="*/ 366072 w 4543952"/>
              <a:gd name="connsiteY234" fmla="*/ 2947861 h 6858000"/>
              <a:gd name="connsiteX235" fmla="*/ 366072 w 4543952"/>
              <a:gd name="connsiteY235" fmla="*/ 2947858 h 6858000"/>
              <a:gd name="connsiteX236" fmla="*/ 361441 w 4543952"/>
              <a:gd name="connsiteY236" fmla="*/ 2914327 h 6858000"/>
              <a:gd name="connsiteX237" fmla="*/ 358166 w 4543952"/>
              <a:gd name="connsiteY237" fmla="*/ 2903544 h 6858000"/>
              <a:gd name="connsiteX238" fmla="*/ 357138 w 4543952"/>
              <a:gd name="connsiteY238" fmla="*/ 2897784 h 6858000"/>
              <a:gd name="connsiteX239" fmla="*/ 341533 w 4543952"/>
              <a:gd name="connsiteY239" fmla="*/ 2848792 h 6858000"/>
              <a:gd name="connsiteX240" fmla="*/ 296001 w 4543952"/>
              <a:gd name="connsiteY240" fmla="*/ 2745351 h 6858000"/>
              <a:gd name="connsiteX241" fmla="*/ 289670 w 4543952"/>
              <a:gd name="connsiteY241" fmla="*/ 2770757 h 6858000"/>
              <a:gd name="connsiteX242" fmla="*/ 290080 w 4543952"/>
              <a:gd name="connsiteY242" fmla="*/ 2778005 h 6858000"/>
              <a:gd name="connsiteX243" fmla="*/ 289301 w 4543952"/>
              <a:gd name="connsiteY243" fmla="*/ 2782304 h 6858000"/>
              <a:gd name="connsiteX244" fmla="*/ 290501 w 4543952"/>
              <a:gd name="connsiteY244" fmla="*/ 2785439 h 6858000"/>
              <a:gd name="connsiteX245" fmla="*/ 290929 w 4543952"/>
              <a:gd name="connsiteY245" fmla="*/ 2793022 h 6858000"/>
              <a:gd name="connsiteX246" fmla="*/ 300579 w 4543952"/>
              <a:gd name="connsiteY246" fmla="*/ 2811779 h 6858000"/>
              <a:gd name="connsiteX247" fmla="*/ 300582 w 4543952"/>
              <a:gd name="connsiteY247" fmla="*/ 2811786 h 6858000"/>
              <a:gd name="connsiteX248" fmla="*/ 300583 w 4543952"/>
              <a:gd name="connsiteY248" fmla="*/ 2811786 h 6858000"/>
              <a:gd name="connsiteX249" fmla="*/ 300579 w 4543952"/>
              <a:gd name="connsiteY249" fmla="*/ 2811779 h 6858000"/>
              <a:gd name="connsiteX250" fmla="*/ 290501 w 4543952"/>
              <a:gd name="connsiteY250" fmla="*/ 2785439 h 6858000"/>
              <a:gd name="connsiteX251" fmla="*/ 290080 w 4543952"/>
              <a:gd name="connsiteY251" fmla="*/ 2778005 h 6858000"/>
              <a:gd name="connsiteX252" fmla="*/ 817328 w 4543952"/>
              <a:gd name="connsiteY252" fmla="*/ 1508457 h 6858000"/>
              <a:gd name="connsiteX253" fmla="*/ 845421 w 4543952"/>
              <a:gd name="connsiteY253" fmla="*/ 1596212 h 6858000"/>
              <a:gd name="connsiteX254" fmla="*/ 843517 w 4543952"/>
              <a:gd name="connsiteY254" fmla="*/ 1624979 h 6858000"/>
              <a:gd name="connsiteX255" fmla="*/ 786935 w 4543952"/>
              <a:gd name="connsiteY255" fmla="*/ 1697752 h 6858000"/>
              <a:gd name="connsiteX256" fmla="*/ 764267 w 4543952"/>
              <a:gd name="connsiteY256" fmla="*/ 1733187 h 6858000"/>
              <a:gd name="connsiteX257" fmla="*/ 722546 w 4543952"/>
              <a:gd name="connsiteY257" fmla="*/ 1833774 h 6858000"/>
              <a:gd name="connsiteX258" fmla="*/ 714925 w 4543952"/>
              <a:gd name="connsiteY258" fmla="*/ 1842157 h 6858000"/>
              <a:gd name="connsiteX259" fmla="*/ 624434 w 4543952"/>
              <a:gd name="connsiteY259" fmla="*/ 1916453 h 6858000"/>
              <a:gd name="connsiteX260" fmla="*/ 609004 w 4543952"/>
              <a:gd name="connsiteY260" fmla="*/ 1933218 h 6858000"/>
              <a:gd name="connsiteX261" fmla="*/ 584999 w 4543952"/>
              <a:gd name="connsiteY261" fmla="*/ 1953412 h 6858000"/>
              <a:gd name="connsiteX262" fmla="*/ 538516 w 4543952"/>
              <a:gd name="connsiteY262" fmla="*/ 2016468 h 6858000"/>
              <a:gd name="connsiteX263" fmla="*/ 523657 w 4543952"/>
              <a:gd name="connsiteY263" fmla="*/ 2094577 h 6858000"/>
              <a:gd name="connsiteX264" fmla="*/ 500986 w 4543952"/>
              <a:gd name="connsiteY264" fmla="*/ 2188878 h 6858000"/>
              <a:gd name="connsiteX265" fmla="*/ 485746 w 4543952"/>
              <a:gd name="connsiteY265" fmla="*/ 2228313 h 6858000"/>
              <a:gd name="connsiteX266" fmla="*/ 456789 w 4543952"/>
              <a:gd name="connsiteY266" fmla="*/ 2334043 h 6858000"/>
              <a:gd name="connsiteX267" fmla="*/ 432404 w 4543952"/>
              <a:gd name="connsiteY267" fmla="*/ 2409484 h 6858000"/>
              <a:gd name="connsiteX268" fmla="*/ 415303 w 4543952"/>
              <a:gd name="connsiteY268" fmla="*/ 2435912 h 6858000"/>
              <a:gd name="connsiteX269" fmla="*/ 415303 w 4543952"/>
              <a:gd name="connsiteY269" fmla="*/ 2435912 h 6858000"/>
              <a:gd name="connsiteX270" fmla="*/ 415303 w 4543952"/>
              <a:gd name="connsiteY270" fmla="*/ 2435912 h 6858000"/>
              <a:gd name="connsiteX271" fmla="*/ 414227 w 4543952"/>
              <a:gd name="connsiteY271" fmla="*/ 2440915 h 6858000"/>
              <a:gd name="connsiteX272" fmla="*/ 409472 w 4543952"/>
              <a:gd name="connsiteY272" fmla="*/ 2463016 h 6858000"/>
              <a:gd name="connsiteX273" fmla="*/ 409472 w 4543952"/>
              <a:gd name="connsiteY273" fmla="*/ 2463017 h 6858000"/>
              <a:gd name="connsiteX274" fmla="*/ 411535 w 4543952"/>
              <a:gd name="connsiteY274" fmla="*/ 2490550 h 6858000"/>
              <a:gd name="connsiteX275" fmla="*/ 418115 w 4543952"/>
              <a:gd name="connsiteY275" fmla="*/ 2518261 h 6858000"/>
              <a:gd name="connsiteX276" fmla="*/ 418115 w 4543952"/>
              <a:gd name="connsiteY276" fmla="*/ 2518264 h 6858000"/>
              <a:gd name="connsiteX277" fmla="*/ 421759 w 4543952"/>
              <a:gd name="connsiteY277" fmla="*/ 2545006 h 6858000"/>
              <a:gd name="connsiteX278" fmla="*/ 417545 w 4543952"/>
              <a:gd name="connsiteY278" fmla="*/ 2571033 h 6858000"/>
              <a:gd name="connsiteX279" fmla="*/ 344391 w 4543952"/>
              <a:gd name="connsiteY279" fmla="*/ 2668000 h 6858000"/>
              <a:gd name="connsiteX280" fmla="*/ 296001 w 4543952"/>
              <a:gd name="connsiteY280" fmla="*/ 2745347 h 6858000"/>
              <a:gd name="connsiteX281" fmla="*/ 296001 w 4543952"/>
              <a:gd name="connsiteY281" fmla="*/ 2745348 h 6858000"/>
              <a:gd name="connsiteX282" fmla="*/ 344391 w 4543952"/>
              <a:gd name="connsiteY282" fmla="*/ 2668001 h 6858000"/>
              <a:gd name="connsiteX283" fmla="*/ 417545 w 4543952"/>
              <a:gd name="connsiteY283" fmla="*/ 2571034 h 6858000"/>
              <a:gd name="connsiteX284" fmla="*/ 421760 w 4543952"/>
              <a:gd name="connsiteY284" fmla="*/ 2545006 h 6858000"/>
              <a:gd name="connsiteX285" fmla="*/ 421759 w 4543952"/>
              <a:gd name="connsiteY285" fmla="*/ 2545006 h 6858000"/>
              <a:gd name="connsiteX286" fmla="*/ 421760 w 4543952"/>
              <a:gd name="connsiteY286" fmla="*/ 2545005 h 6858000"/>
              <a:gd name="connsiteX287" fmla="*/ 418115 w 4543952"/>
              <a:gd name="connsiteY287" fmla="*/ 2518263 h 6858000"/>
              <a:gd name="connsiteX288" fmla="*/ 418115 w 4543952"/>
              <a:gd name="connsiteY288" fmla="*/ 2518261 h 6858000"/>
              <a:gd name="connsiteX289" fmla="*/ 409472 w 4543952"/>
              <a:gd name="connsiteY289" fmla="*/ 2463017 h 6858000"/>
              <a:gd name="connsiteX290" fmla="*/ 414227 w 4543952"/>
              <a:gd name="connsiteY290" fmla="*/ 2440915 h 6858000"/>
              <a:gd name="connsiteX291" fmla="*/ 415303 w 4543952"/>
              <a:gd name="connsiteY291" fmla="*/ 2435912 h 6858000"/>
              <a:gd name="connsiteX292" fmla="*/ 432404 w 4543952"/>
              <a:gd name="connsiteY292" fmla="*/ 2409485 h 6858000"/>
              <a:gd name="connsiteX293" fmla="*/ 456789 w 4543952"/>
              <a:gd name="connsiteY293" fmla="*/ 2334044 h 6858000"/>
              <a:gd name="connsiteX294" fmla="*/ 485746 w 4543952"/>
              <a:gd name="connsiteY294" fmla="*/ 2228314 h 6858000"/>
              <a:gd name="connsiteX295" fmla="*/ 500986 w 4543952"/>
              <a:gd name="connsiteY295" fmla="*/ 2188879 h 6858000"/>
              <a:gd name="connsiteX296" fmla="*/ 523657 w 4543952"/>
              <a:gd name="connsiteY296" fmla="*/ 2094578 h 6858000"/>
              <a:gd name="connsiteX297" fmla="*/ 538516 w 4543952"/>
              <a:gd name="connsiteY297" fmla="*/ 2016469 h 6858000"/>
              <a:gd name="connsiteX298" fmla="*/ 584999 w 4543952"/>
              <a:gd name="connsiteY298" fmla="*/ 1953413 h 6858000"/>
              <a:gd name="connsiteX299" fmla="*/ 609004 w 4543952"/>
              <a:gd name="connsiteY299" fmla="*/ 1933219 h 6858000"/>
              <a:gd name="connsiteX300" fmla="*/ 624434 w 4543952"/>
              <a:gd name="connsiteY300" fmla="*/ 1916454 h 6858000"/>
              <a:gd name="connsiteX301" fmla="*/ 714925 w 4543952"/>
              <a:gd name="connsiteY301" fmla="*/ 1842158 h 6858000"/>
              <a:gd name="connsiteX302" fmla="*/ 722546 w 4543952"/>
              <a:gd name="connsiteY302" fmla="*/ 1833775 h 6858000"/>
              <a:gd name="connsiteX303" fmla="*/ 764267 w 4543952"/>
              <a:gd name="connsiteY303" fmla="*/ 1733188 h 6858000"/>
              <a:gd name="connsiteX304" fmla="*/ 786936 w 4543952"/>
              <a:gd name="connsiteY304" fmla="*/ 1697753 h 6858000"/>
              <a:gd name="connsiteX305" fmla="*/ 843517 w 4543952"/>
              <a:gd name="connsiteY305" fmla="*/ 1624980 h 6858000"/>
              <a:gd name="connsiteX306" fmla="*/ 845422 w 4543952"/>
              <a:gd name="connsiteY306" fmla="*/ 1596213 h 6858000"/>
              <a:gd name="connsiteX307" fmla="*/ 798723 w 4543952"/>
              <a:gd name="connsiteY307" fmla="*/ 1459072 h 6858000"/>
              <a:gd name="connsiteX308" fmla="*/ 807941 w 4543952"/>
              <a:gd name="connsiteY308" fmla="*/ 1481571 h 6858000"/>
              <a:gd name="connsiteX309" fmla="*/ 798724 w 4543952"/>
              <a:gd name="connsiteY309" fmla="*/ 1459073 h 6858000"/>
              <a:gd name="connsiteX310" fmla="*/ 779530 w 4543952"/>
              <a:gd name="connsiteY310" fmla="*/ 1268757 h 6858000"/>
              <a:gd name="connsiteX311" fmla="*/ 774363 w 4543952"/>
              <a:gd name="connsiteY311" fmla="*/ 1286068 h 6858000"/>
              <a:gd name="connsiteX312" fmla="*/ 752025 w 4543952"/>
              <a:gd name="connsiteY312" fmla="*/ 1350626 h 6858000"/>
              <a:gd name="connsiteX313" fmla="*/ 757620 w 4543952"/>
              <a:gd name="connsiteY313" fmla="*/ 1413839 h 6858000"/>
              <a:gd name="connsiteX314" fmla="*/ 752026 w 4543952"/>
              <a:gd name="connsiteY314" fmla="*/ 1350627 h 6858000"/>
              <a:gd name="connsiteX315" fmla="*/ 774363 w 4543952"/>
              <a:gd name="connsiteY315" fmla="*/ 1286069 h 6858000"/>
              <a:gd name="connsiteX316" fmla="*/ 779530 w 4543952"/>
              <a:gd name="connsiteY316" fmla="*/ 1268757 h 6858000"/>
              <a:gd name="connsiteX317" fmla="*/ 837801 w 4543952"/>
              <a:gd name="connsiteY317" fmla="*/ 773034 h 6858000"/>
              <a:gd name="connsiteX318" fmla="*/ 829801 w 4543952"/>
              <a:gd name="connsiteY318" fmla="*/ 854378 h 6858000"/>
              <a:gd name="connsiteX319" fmla="*/ 798747 w 4543952"/>
              <a:gd name="connsiteY319" fmla="*/ 915342 h 6858000"/>
              <a:gd name="connsiteX320" fmla="*/ 788269 w 4543952"/>
              <a:gd name="connsiteY320" fmla="*/ 927154 h 6858000"/>
              <a:gd name="connsiteX321" fmla="*/ 791889 w 4543952"/>
              <a:gd name="connsiteY321" fmla="*/ 1097086 h 6858000"/>
              <a:gd name="connsiteX322" fmla="*/ 796271 w 4543952"/>
              <a:gd name="connsiteY322" fmla="*/ 1123184 h 6858000"/>
              <a:gd name="connsiteX323" fmla="*/ 771553 w 4543952"/>
              <a:gd name="connsiteY323" fmla="*/ 1184028 h 6858000"/>
              <a:gd name="connsiteX324" fmla="*/ 796272 w 4543952"/>
              <a:gd name="connsiteY324" fmla="*/ 1123185 h 6858000"/>
              <a:gd name="connsiteX325" fmla="*/ 791890 w 4543952"/>
              <a:gd name="connsiteY325" fmla="*/ 1097087 h 6858000"/>
              <a:gd name="connsiteX326" fmla="*/ 788270 w 4543952"/>
              <a:gd name="connsiteY326" fmla="*/ 927155 h 6858000"/>
              <a:gd name="connsiteX327" fmla="*/ 798748 w 4543952"/>
              <a:gd name="connsiteY327" fmla="*/ 915343 h 6858000"/>
              <a:gd name="connsiteX328" fmla="*/ 829801 w 4543952"/>
              <a:gd name="connsiteY328" fmla="*/ 854379 h 6858000"/>
              <a:gd name="connsiteX329" fmla="*/ 837801 w 4543952"/>
              <a:gd name="connsiteY329" fmla="*/ 773035 h 6858000"/>
              <a:gd name="connsiteX330" fmla="*/ 782400 w 4543952"/>
              <a:gd name="connsiteY330" fmla="*/ 517850 h 6858000"/>
              <a:gd name="connsiteX331" fmla="*/ 791317 w 4543952"/>
              <a:gd name="connsiteY331" fmla="*/ 556046 h 6858000"/>
              <a:gd name="connsiteX332" fmla="*/ 797795 w 4543952"/>
              <a:gd name="connsiteY332" fmla="*/ 580049 h 6858000"/>
              <a:gd name="connsiteX333" fmla="*/ 801176 w 4543952"/>
              <a:gd name="connsiteY333" fmla="*/ 642536 h 6858000"/>
              <a:gd name="connsiteX334" fmla="*/ 813700 w 4543952"/>
              <a:gd name="connsiteY334" fmla="*/ 694927 h 6858000"/>
              <a:gd name="connsiteX335" fmla="*/ 801177 w 4543952"/>
              <a:gd name="connsiteY335" fmla="*/ 642537 h 6858000"/>
              <a:gd name="connsiteX336" fmla="*/ 797796 w 4543952"/>
              <a:gd name="connsiteY336" fmla="*/ 580050 h 6858000"/>
              <a:gd name="connsiteX337" fmla="*/ 791318 w 4543952"/>
              <a:gd name="connsiteY337" fmla="*/ 556047 h 6858000"/>
              <a:gd name="connsiteX338" fmla="*/ 783887 w 4543952"/>
              <a:gd name="connsiteY338" fmla="*/ 313532 h 6858000"/>
              <a:gd name="connsiteX339" fmla="*/ 786245 w 4543952"/>
              <a:gd name="connsiteY339" fmla="*/ 324057 h 6858000"/>
              <a:gd name="connsiteX340" fmla="*/ 784459 w 4543952"/>
              <a:gd name="connsiteY340" fmla="*/ 338869 h 6858000"/>
              <a:gd name="connsiteX341" fmla="*/ 784454 w 4543952"/>
              <a:gd name="connsiteY341" fmla="*/ 338897 h 6858000"/>
              <a:gd name="connsiteX342" fmla="*/ 778363 w 4543952"/>
              <a:gd name="connsiteY342" fmla="*/ 367327 h 6858000"/>
              <a:gd name="connsiteX343" fmla="*/ 774553 w 4543952"/>
              <a:gd name="connsiteY343" fmla="*/ 395639 h 6858000"/>
              <a:gd name="connsiteX344" fmla="*/ 784454 w 4543952"/>
              <a:gd name="connsiteY344" fmla="*/ 338897 h 6858000"/>
              <a:gd name="connsiteX345" fmla="*/ 784460 w 4543952"/>
              <a:gd name="connsiteY345" fmla="*/ 338870 h 6858000"/>
              <a:gd name="connsiteX346" fmla="*/ 783888 w 4543952"/>
              <a:gd name="connsiteY346" fmla="*/ 313533 h 6858000"/>
              <a:gd name="connsiteX347" fmla="*/ 761560 w 4543952"/>
              <a:gd name="connsiteY347" fmla="*/ 281567 h 6858000"/>
              <a:gd name="connsiteX348" fmla="*/ 766454 w 4543952"/>
              <a:gd name="connsiteY348" fmla="*/ 295414 h 6858000"/>
              <a:gd name="connsiteX349" fmla="*/ 766455 w 4543952"/>
              <a:gd name="connsiteY349" fmla="*/ 295414 h 6858000"/>
              <a:gd name="connsiteX350" fmla="*/ 774880 w 4543952"/>
              <a:gd name="connsiteY350" fmla="*/ 24485 h 6858000"/>
              <a:gd name="connsiteX351" fmla="*/ 777142 w 4543952"/>
              <a:gd name="connsiteY351" fmla="*/ 74128 h 6858000"/>
              <a:gd name="connsiteX352" fmla="*/ 767023 w 4543952"/>
              <a:gd name="connsiteY352" fmla="*/ 151568 h 6858000"/>
              <a:gd name="connsiteX353" fmla="*/ 766824 w 4543952"/>
              <a:gd name="connsiteY353" fmla="*/ 153387 h 6858000"/>
              <a:gd name="connsiteX354" fmla="*/ 763010 w 4543952"/>
              <a:gd name="connsiteY354" fmla="*/ 177270 h 6858000"/>
              <a:gd name="connsiteX355" fmla="*/ 758551 w 4543952"/>
              <a:gd name="connsiteY355" fmla="*/ 228943 h 6858000"/>
              <a:gd name="connsiteX356" fmla="*/ 766824 w 4543952"/>
              <a:gd name="connsiteY356" fmla="*/ 153387 h 6858000"/>
              <a:gd name="connsiteX357" fmla="*/ 771220 w 4543952"/>
              <a:gd name="connsiteY357" fmla="*/ 125860 h 6858000"/>
              <a:gd name="connsiteX358" fmla="*/ 777143 w 4543952"/>
              <a:gd name="connsiteY358" fmla="*/ 74128 h 6858000"/>
              <a:gd name="connsiteX359" fmla="*/ 313354 w 4543952"/>
              <a:gd name="connsiteY359" fmla="*/ 0 h 6858000"/>
              <a:gd name="connsiteX360" fmla="*/ 777461 w 4543952"/>
              <a:gd name="connsiteY360" fmla="*/ 0 h 6858000"/>
              <a:gd name="connsiteX361" fmla="*/ 774743 w 4543952"/>
              <a:gd name="connsiteY361" fmla="*/ 21485 h 6858000"/>
              <a:gd name="connsiteX362" fmla="*/ 777461 w 4543952"/>
              <a:gd name="connsiteY362" fmla="*/ 0 h 6858000"/>
              <a:gd name="connsiteX363" fmla="*/ 4543952 w 4543952"/>
              <a:gd name="connsiteY363" fmla="*/ 1 h 6858000"/>
              <a:gd name="connsiteX364" fmla="*/ 4543952 w 4543952"/>
              <a:gd name="connsiteY364" fmla="*/ 6858000 h 6858000"/>
              <a:gd name="connsiteX365" fmla="*/ 284400 w 4543952"/>
              <a:gd name="connsiteY365" fmla="*/ 6858000 h 6858000"/>
              <a:gd name="connsiteX366" fmla="*/ 112147 w 4543952"/>
              <a:gd name="connsiteY366" fmla="*/ 6858000 h 6858000"/>
              <a:gd name="connsiteX367" fmla="*/ 102447 w 4543952"/>
              <a:gd name="connsiteY367" fmla="*/ 6815515 h 6858000"/>
              <a:gd name="connsiteX368" fmla="*/ 83396 w 4543952"/>
              <a:gd name="connsiteY368" fmla="*/ 6748457 h 6858000"/>
              <a:gd name="connsiteX369" fmla="*/ 61870 w 4543952"/>
              <a:gd name="connsiteY369" fmla="*/ 6584811 h 6858000"/>
              <a:gd name="connsiteX370" fmla="*/ 41105 w 4543952"/>
              <a:gd name="connsiteY370" fmla="*/ 6415832 h 6858000"/>
              <a:gd name="connsiteX371" fmla="*/ 34247 w 4543952"/>
              <a:gd name="connsiteY371" fmla="*/ 6323057 h 6858000"/>
              <a:gd name="connsiteX372" fmla="*/ 23386 w 4543952"/>
              <a:gd name="connsiteY372" fmla="*/ 6242092 h 6858000"/>
              <a:gd name="connsiteX373" fmla="*/ 16528 w 4543952"/>
              <a:gd name="connsiteY373" fmla="*/ 6171604 h 6858000"/>
              <a:gd name="connsiteX374" fmla="*/ 2622 w 4543952"/>
              <a:gd name="connsiteY374" fmla="*/ 6059396 h 6858000"/>
              <a:gd name="connsiteX375" fmla="*/ 0 w 4543952"/>
              <a:gd name="connsiteY375" fmla="*/ 6041768 h 6858000"/>
              <a:gd name="connsiteX376" fmla="*/ 0 w 4543952"/>
              <a:gd name="connsiteY376" fmla="*/ 6000936 h 6858000"/>
              <a:gd name="connsiteX377" fmla="*/ 3670 w 4543952"/>
              <a:gd name="connsiteY377" fmla="*/ 5957594 h 6858000"/>
              <a:gd name="connsiteX378" fmla="*/ 0 w 4543952"/>
              <a:gd name="connsiteY378" fmla="*/ 5912510 h 6858000"/>
              <a:gd name="connsiteX379" fmla="*/ 0 w 4543952"/>
              <a:gd name="connsiteY379" fmla="*/ 5886400 h 6858000"/>
              <a:gd name="connsiteX380" fmla="*/ 1098 w 4543952"/>
              <a:gd name="connsiteY380" fmla="*/ 5864317 h 6858000"/>
              <a:gd name="connsiteX381" fmla="*/ 24720 w 4543952"/>
              <a:gd name="connsiteY381" fmla="*/ 5790591 h 6858000"/>
              <a:gd name="connsiteX382" fmla="*/ 26434 w 4543952"/>
              <a:gd name="connsiteY382" fmla="*/ 5781829 h 6858000"/>
              <a:gd name="connsiteX383" fmla="*/ 35771 w 4543952"/>
              <a:gd name="connsiteY383" fmla="*/ 5733439 h 6858000"/>
              <a:gd name="connsiteX384" fmla="*/ 38819 w 4543952"/>
              <a:gd name="connsiteY384" fmla="*/ 5706958 h 6858000"/>
              <a:gd name="connsiteX385" fmla="*/ 58250 w 4543952"/>
              <a:gd name="connsiteY385" fmla="*/ 5606371 h 6858000"/>
              <a:gd name="connsiteX386" fmla="*/ 67394 w 4543952"/>
              <a:gd name="connsiteY386" fmla="*/ 5548459 h 6858000"/>
              <a:gd name="connsiteX387" fmla="*/ 66060 w 4543952"/>
              <a:gd name="connsiteY387" fmla="*/ 5501593 h 6858000"/>
              <a:gd name="connsiteX388" fmla="*/ 64346 w 4543952"/>
              <a:gd name="connsiteY388" fmla="*/ 5419294 h 6858000"/>
              <a:gd name="connsiteX389" fmla="*/ 59964 w 4543952"/>
              <a:gd name="connsiteY389" fmla="*/ 5393004 h 6858000"/>
              <a:gd name="connsiteX390" fmla="*/ 72538 w 4543952"/>
              <a:gd name="connsiteY390" fmla="*/ 5274128 h 6858000"/>
              <a:gd name="connsiteX391" fmla="*/ 73490 w 4543952"/>
              <a:gd name="connsiteY391" fmla="*/ 5206307 h 6858000"/>
              <a:gd name="connsiteX392" fmla="*/ 89113 w 4543952"/>
              <a:gd name="connsiteY392" fmla="*/ 5129915 h 6858000"/>
              <a:gd name="connsiteX393" fmla="*/ 88351 w 4543952"/>
              <a:gd name="connsiteY393" fmla="*/ 5107626 h 6858000"/>
              <a:gd name="connsiteX394" fmla="*/ 87016 w 4543952"/>
              <a:gd name="connsiteY394" fmla="*/ 5082669 h 6858000"/>
              <a:gd name="connsiteX395" fmla="*/ 85872 w 4543952"/>
              <a:gd name="connsiteY395" fmla="*/ 5006085 h 6858000"/>
              <a:gd name="connsiteX396" fmla="*/ 80158 w 4543952"/>
              <a:gd name="connsiteY396" fmla="*/ 4959601 h 6858000"/>
              <a:gd name="connsiteX397" fmla="*/ 83586 w 4543952"/>
              <a:gd name="connsiteY397" fmla="*/ 4871018 h 6858000"/>
              <a:gd name="connsiteX398" fmla="*/ 78634 w 4543952"/>
              <a:gd name="connsiteY398" fmla="*/ 4838249 h 6858000"/>
              <a:gd name="connsiteX399" fmla="*/ 78062 w 4543952"/>
              <a:gd name="connsiteY399" fmla="*/ 4755380 h 6858000"/>
              <a:gd name="connsiteX400" fmla="*/ 80920 w 4543952"/>
              <a:gd name="connsiteY400" fmla="*/ 4681082 h 6858000"/>
              <a:gd name="connsiteX401" fmla="*/ 79396 w 4543952"/>
              <a:gd name="connsiteY401" fmla="*/ 4609451 h 6858000"/>
              <a:gd name="connsiteX402" fmla="*/ 73110 w 4543952"/>
              <a:gd name="connsiteY402" fmla="*/ 4558206 h 6858000"/>
              <a:gd name="connsiteX403" fmla="*/ 69300 w 4543952"/>
              <a:gd name="connsiteY403" fmla="*/ 4502578 h 6858000"/>
              <a:gd name="connsiteX404" fmla="*/ 46629 w 4543952"/>
              <a:gd name="connsiteY404" fmla="*/ 4349221 h 6858000"/>
              <a:gd name="connsiteX405" fmla="*/ 52153 w 4543952"/>
              <a:gd name="connsiteY405" fmla="*/ 4320836 h 6858000"/>
              <a:gd name="connsiteX406" fmla="*/ 57297 w 4543952"/>
              <a:gd name="connsiteY406" fmla="*/ 4159666 h 6858000"/>
              <a:gd name="connsiteX407" fmla="*/ 56915 w 4543952"/>
              <a:gd name="connsiteY407" fmla="*/ 4124613 h 6858000"/>
              <a:gd name="connsiteX408" fmla="*/ 79396 w 4543952"/>
              <a:gd name="connsiteY408" fmla="*/ 4030502 h 6858000"/>
              <a:gd name="connsiteX409" fmla="*/ 43771 w 4543952"/>
              <a:gd name="connsiteY409" fmla="*/ 3885337 h 6858000"/>
              <a:gd name="connsiteX410" fmla="*/ 426 w 4543952"/>
              <a:gd name="connsiteY410" fmla="*/ 3786776 h 6858000"/>
              <a:gd name="connsiteX411" fmla="*/ 0 w 4543952"/>
              <a:gd name="connsiteY411" fmla="*/ 3773896 h 6858000"/>
              <a:gd name="connsiteX412" fmla="*/ 0 w 4543952"/>
              <a:gd name="connsiteY412" fmla="*/ 3393881 h 6858000"/>
              <a:gd name="connsiteX413" fmla="*/ 11838 w 4543952"/>
              <a:gd name="connsiteY413" fmla="*/ 3359515 h 6858000"/>
              <a:gd name="connsiteX414" fmla="*/ 12910 w 4543952"/>
              <a:gd name="connsiteY414" fmla="*/ 3318770 h 6858000"/>
              <a:gd name="connsiteX415" fmla="*/ 6718 w 4543952"/>
              <a:gd name="connsiteY415" fmla="*/ 3304078 h 6858000"/>
              <a:gd name="connsiteX416" fmla="*/ 0 w 4543952"/>
              <a:gd name="connsiteY416" fmla="*/ 3297656 h 6858000"/>
              <a:gd name="connsiteX417" fmla="*/ 0 w 4543952"/>
              <a:gd name="connsiteY417" fmla="*/ 3207866 h 6858000"/>
              <a:gd name="connsiteX418" fmla="*/ 15553 w 4543952"/>
              <a:gd name="connsiteY418" fmla="*/ 3186770 h 6858000"/>
              <a:gd name="connsiteX419" fmla="*/ 36341 w 4543952"/>
              <a:gd name="connsiteY419" fmla="*/ 3107499 h 6858000"/>
              <a:gd name="connsiteX420" fmla="*/ 38057 w 4543952"/>
              <a:gd name="connsiteY420" fmla="*/ 3042727 h 6858000"/>
              <a:gd name="connsiteX421" fmla="*/ 54249 w 4543952"/>
              <a:gd name="connsiteY421" fmla="*/ 2901942 h 6858000"/>
              <a:gd name="connsiteX422" fmla="*/ 77300 w 4543952"/>
              <a:gd name="connsiteY422" fmla="*/ 2809929 h 6858000"/>
              <a:gd name="connsiteX423" fmla="*/ 103399 w 4543952"/>
              <a:gd name="connsiteY423" fmla="*/ 2743825 h 6858000"/>
              <a:gd name="connsiteX424" fmla="*/ 137500 w 4543952"/>
              <a:gd name="connsiteY424" fmla="*/ 2649142 h 6858000"/>
              <a:gd name="connsiteX425" fmla="*/ 155217 w 4543952"/>
              <a:gd name="connsiteY425" fmla="*/ 2554078 h 6858000"/>
              <a:gd name="connsiteX426" fmla="*/ 177507 w 4543952"/>
              <a:gd name="connsiteY426" fmla="*/ 2485306 h 6858000"/>
              <a:gd name="connsiteX427" fmla="*/ 192748 w 4543952"/>
              <a:gd name="connsiteY427" fmla="*/ 2401291 h 6858000"/>
              <a:gd name="connsiteX428" fmla="*/ 193318 w 4543952"/>
              <a:gd name="connsiteY428" fmla="*/ 2330805 h 6858000"/>
              <a:gd name="connsiteX429" fmla="*/ 190652 w 4543952"/>
              <a:gd name="connsiteY429" fmla="*/ 2220311 h 6858000"/>
              <a:gd name="connsiteX430" fmla="*/ 236753 w 4543952"/>
              <a:gd name="connsiteY430" fmla="*/ 2085053 h 6858000"/>
              <a:gd name="connsiteX431" fmla="*/ 247042 w 4543952"/>
              <a:gd name="connsiteY431" fmla="*/ 2030377 h 6858000"/>
              <a:gd name="connsiteX432" fmla="*/ 251804 w 4543952"/>
              <a:gd name="connsiteY432" fmla="*/ 1978939 h 6858000"/>
              <a:gd name="connsiteX433" fmla="*/ 282475 w 4543952"/>
              <a:gd name="connsiteY433" fmla="*/ 1869779 h 6858000"/>
              <a:gd name="connsiteX434" fmla="*/ 292573 w 4543952"/>
              <a:gd name="connsiteY434" fmla="*/ 1825392 h 6858000"/>
              <a:gd name="connsiteX435" fmla="*/ 292381 w 4543952"/>
              <a:gd name="connsiteY435" fmla="*/ 1763286 h 6858000"/>
              <a:gd name="connsiteX436" fmla="*/ 306480 w 4543952"/>
              <a:gd name="connsiteY436" fmla="*/ 1650316 h 6858000"/>
              <a:gd name="connsiteX437" fmla="*/ 347629 w 4543952"/>
              <a:gd name="connsiteY437" fmla="*/ 1537536 h 6858000"/>
              <a:gd name="connsiteX438" fmla="*/ 343629 w 4543952"/>
              <a:gd name="connsiteY438" fmla="*/ 1489719 h 6858000"/>
              <a:gd name="connsiteX439" fmla="*/ 344581 w 4543952"/>
              <a:gd name="connsiteY439" fmla="*/ 1472574 h 6858000"/>
              <a:gd name="connsiteX440" fmla="*/ 367252 w 4543952"/>
              <a:gd name="connsiteY440" fmla="*/ 1318455 h 6858000"/>
              <a:gd name="connsiteX441" fmla="*/ 369728 w 4543952"/>
              <a:gd name="connsiteY441" fmla="*/ 1303023 h 6858000"/>
              <a:gd name="connsiteX442" fmla="*/ 389921 w 4543952"/>
              <a:gd name="connsiteY442" fmla="*/ 1230632 h 6858000"/>
              <a:gd name="connsiteX443" fmla="*/ 402495 w 4543952"/>
              <a:gd name="connsiteY443" fmla="*/ 1048124 h 6858000"/>
              <a:gd name="connsiteX444" fmla="*/ 404019 w 4543952"/>
              <a:gd name="connsiteY444" fmla="*/ 1036886 h 6858000"/>
              <a:gd name="connsiteX445" fmla="*/ 393923 w 4543952"/>
              <a:gd name="connsiteY445" fmla="*/ 975732 h 6858000"/>
              <a:gd name="connsiteX446" fmla="*/ 379634 w 4543952"/>
              <a:gd name="connsiteY446" fmla="*/ 945443 h 6858000"/>
              <a:gd name="connsiteX447" fmla="*/ 364774 w 4543952"/>
              <a:gd name="connsiteY447" fmla="*/ 898197 h 6858000"/>
              <a:gd name="connsiteX448" fmla="*/ 359250 w 4543952"/>
              <a:gd name="connsiteY448" fmla="*/ 850188 h 6858000"/>
              <a:gd name="connsiteX449" fmla="*/ 381730 w 4543952"/>
              <a:gd name="connsiteY449" fmla="*/ 769604 h 6858000"/>
              <a:gd name="connsiteX450" fmla="*/ 384016 w 4543952"/>
              <a:gd name="connsiteY450" fmla="*/ 740267 h 6858000"/>
              <a:gd name="connsiteX451" fmla="*/ 394875 w 4543952"/>
              <a:gd name="connsiteY451" fmla="*/ 674922 h 6858000"/>
              <a:gd name="connsiteX452" fmla="*/ 394113 w 4543952"/>
              <a:gd name="connsiteY452" fmla="*/ 617771 h 6858000"/>
              <a:gd name="connsiteX453" fmla="*/ 376776 w 4543952"/>
              <a:gd name="connsiteY453" fmla="*/ 571859 h 6858000"/>
              <a:gd name="connsiteX454" fmla="*/ 373348 w 4543952"/>
              <a:gd name="connsiteY454" fmla="*/ 505181 h 6858000"/>
              <a:gd name="connsiteX455" fmla="*/ 385920 w 4543952"/>
              <a:gd name="connsiteY455" fmla="*/ 462125 h 6858000"/>
              <a:gd name="connsiteX456" fmla="*/ 387634 w 4543952"/>
              <a:gd name="connsiteY456" fmla="*/ 453363 h 6858000"/>
              <a:gd name="connsiteX457" fmla="*/ 388399 w 4543952"/>
              <a:gd name="connsiteY457" fmla="*/ 340773 h 6858000"/>
              <a:gd name="connsiteX458" fmla="*/ 350487 w 4543952"/>
              <a:gd name="connsiteY458" fmla="*/ 200181 h 6858000"/>
              <a:gd name="connsiteX459" fmla="*/ 342485 w 4543952"/>
              <a:gd name="connsiteY459" fmla="*/ 176938 h 6858000"/>
              <a:gd name="connsiteX460" fmla="*/ 328579 w 4543952"/>
              <a:gd name="connsiteY460" fmla="*/ 63586 h 6858000"/>
              <a:gd name="connsiteX461" fmla="*/ 314480 w 4543952"/>
              <a:gd name="connsiteY461" fmla="*/ 28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</a:cxnLst>
            <a:rect l="l" t="t" r="r" b="b"/>
            <a:pathLst>
              <a:path w="4543952" h="6858000">
                <a:moveTo>
                  <a:pt x="328959" y="6564619"/>
                </a:moveTo>
                <a:lnTo>
                  <a:pt x="306480" y="6588624"/>
                </a:lnTo>
                <a:cubicBezTo>
                  <a:pt x="298003" y="6597577"/>
                  <a:pt x="291954" y="6611341"/>
                  <a:pt x="289858" y="6625223"/>
                </a:cubicBezTo>
                <a:lnTo>
                  <a:pt x="289858" y="6625224"/>
                </a:lnTo>
                <a:lnTo>
                  <a:pt x="289870" y="6645551"/>
                </a:lnTo>
                <a:lnTo>
                  <a:pt x="296953" y="6662539"/>
                </a:lnTo>
                <a:lnTo>
                  <a:pt x="296953" y="6662541"/>
                </a:lnTo>
                <a:lnTo>
                  <a:pt x="296954" y="6662543"/>
                </a:lnTo>
                <a:lnTo>
                  <a:pt x="311551" y="6702975"/>
                </a:lnTo>
                <a:lnTo>
                  <a:pt x="297715" y="6742551"/>
                </a:lnTo>
                <a:lnTo>
                  <a:pt x="297714" y="6742554"/>
                </a:lnTo>
                <a:lnTo>
                  <a:pt x="283011" y="6776799"/>
                </a:lnTo>
                <a:lnTo>
                  <a:pt x="278238" y="6812061"/>
                </a:lnTo>
                <a:lnTo>
                  <a:pt x="278237" y="6812062"/>
                </a:lnTo>
                <a:lnTo>
                  <a:pt x="278237" y="6812063"/>
                </a:lnTo>
                <a:lnTo>
                  <a:pt x="278238" y="6812061"/>
                </a:lnTo>
                <a:lnTo>
                  <a:pt x="297714" y="6742554"/>
                </a:lnTo>
                <a:lnTo>
                  <a:pt x="297715" y="6742552"/>
                </a:lnTo>
                <a:cubicBezTo>
                  <a:pt x="306003" y="6729218"/>
                  <a:pt x="311147" y="6716168"/>
                  <a:pt x="311551" y="6702976"/>
                </a:cubicBezTo>
                <a:lnTo>
                  <a:pt x="311551" y="6702975"/>
                </a:lnTo>
                <a:lnTo>
                  <a:pt x="308405" y="6683026"/>
                </a:lnTo>
                <a:lnTo>
                  <a:pt x="296954" y="6662543"/>
                </a:lnTo>
                <a:lnTo>
                  <a:pt x="296953" y="6662540"/>
                </a:lnTo>
                <a:lnTo>
                  <a:pt x="296953" y="6662539"/>
                </a:lnTo>
                <a:lnTo>
                  <a:pt x="289858" y="6625224"/>
                </a:lnTo>
                <a:lnTo>
                  <a:pt x="306480" y="6588625"/>
                </a:lnTo>
                <a:cubicBezTo>
                  <a:pt x="312576" y="6582146"/>
                  <a:pt x="318672" y="6575478"/>
                  <a:pt x="328959" y="6564620"/>
                </a:cubicBezTo>
                <a:close/>
                <a:moveTo>
                  <a:pt x="248638" y="6438980"/>
                </a:moveTo>
                <a:cubicBezTo>
                  <a:pt x="258140" y="6444076"/>
                  <a:pt x="265617" y="6451649"/>
                  <a:pt x="268569" y="6463840"/>
                </a:cubicBezTo>
                <a:lnTo>
                  <a:pt x="268572" y="6463848"/>
                </a:lnTo>
                <a:lnTo>
                  <a:pt x="279556" y="6508051"/>
                </a:lnTo>
                <a:lnTo>
                  <a:pt x="282367" y="6513011"/>
                </a:lnTo>
                <a:lnTo>
                  <a:pt x="284834" y="6521803"/>
                </a:lnTo>
                <a:lnTo>
                  <a:pt x="301172" y="6546194"/>
                </a:lnTo>
                <a:lnTo>
                  <a:pt x="301172" y="6546193"/>
                </a:lnTo>
                <a:lnTo>
                  <a:pt x="282367" y="6513011"/>
                </a:lnTo>
                <a:lnTo>
                  <a:pt x="268572" y="6463848"/>
                </a:lnTo>
                <a:lnTo>
                  <a:pt x="268569" y="6463839"/>
                </a:lnTo>
                <a:close/>
                <a:moveTo>
                  <a:pt x="166047" y="6392242"/>
                </a:moveTo>
                <a:lnTo>
                  <a:pt x="173364" y="6407332"/>
                </a:lnTo>
                <a:lnTo>
                  <a:pt x="173364" y="6407331"/>
                </a:lnTo>
                <a:close/>
                <a:moveTo>
                  <a:pt x="401733" y="4221390"/>
                </a:moveTo>
                <a:lnTo>
                  <a:pt x="396017" y="4253013"/>
                </a:lnTo>
                <a:cubicBezTo>
                  <a:pt x="383824" y="4277400"/>
                  <a:pt x="368204" y="4300069"/>
                  <a:pt x="356201" y="4324644"/>
                </a:cubicBezTo>
                <a:cubicBezTo>
                  <a:pt x="350487" y="4336456"/>
                  <a:pt x="347439" y="4350553"/>
                  <a:pt x="347247" y="4363889"/>
                </a:cubicBezTo>
                <a:lnTo>
                  <a:pt x="347247" y="4363890"/>
                </a:lnTo>
                <a:cubicBezTo>
                  <a:pt x="346295" y="4403325"/>
                  <a:pt x="346295" y="4442761"/>
                  <a:pt x="348009" y="4482004"/>
                </a:cubicBezTo>
                <a:cubicBezTo>
                  <a:pt x="350677" y="4546776"/>
                  <a:pt x="351249" y="4612500"/>
                  <a:pt x="408019" y="4659174"/>
                </a:cubicBezTo>
                <a:cubicBezTo>
                  <a:pt x="412591" y="4662986"/>
                  <a:pt x="415259" y="4671176"/>
                  <a:pt x="416021" y="4677655"/>
                </a:cubicBezTo>
                <a:cubicBezTo>
                  <a:pt x="419640" y="4707564"/>
                  <a:pt x="420022" y="4738235"/>
                  <a:pt x="425928" y="4767764"/>
                </a:cubicBezTo>
                <a:lnTo>
                  <a:pt x="427237" y="4800482"/>
                </a:lnTo>
                <a:lnTo>
                  <a:pt x="412401" y="4828915"/>
                </a:lnTo>
                <a:cubicBezTo>
                  <a:pt x="404115" y="4837702"/>
                  <a:pt x="397114" y="4847213"/>
                  <a:pt x="391971" y="4857316"/>
                </a:cubicBezTo>
                <a:lnTo>
                  <a:pt x="390221" y="4863342"/>
                </a:lnTo>
                <a:lnTo>
                  <a:pt x="387469" y="4867613"/>
                </a:lnTo>
                <a:lnTo>
                  <a:pt x="382691" y="4889274"/>
                </a:lnTo>
                <a:lnTo>
                  <a:pt x="382691" y="4889275"/>
                </a:lnTo>
                <a:cubicBezTo>
                  <a:pt x="382122" y="4896713"/>
                  <a:pt x="382634" y="4904357"/>
                  <a:pt x="384396" y="4912168"/>
                </a:cubicBezTo>
                <a:lnTo>
                  <a:pt x="385799" y="4933804"/>
                </a:lnTo>
                <a:lnTo>
                  <a:pt x="378247" y="4957452"/>
                </a:lnTo>
                <a:lnTo>
                  <a:pt x="360964" y="4987036"/>
                </a:lnTo>
                <a:cubicBezTo>
                  <a:pt x="349725" y="5003800"/>
                  <a:pt x="335627" y="5022851"/>
                  <a:pt x="334485" y="5041520"/>
                </a:cubicBezTo>
                <a:cubicBezTo>
                  <a:pt x="333557" y="5057380"/>
                  <a:pt x="327458" y="5072410"/>
                  <a:pt x="321371" y="5087422"/>
                </a:cubicBezTo>
                <a:lnTo>
                  <a:pt x="321364" y="5087449"/>
                </a:lnTo>
                <a:lnTo>
                  <a:pt x="315482" y="5102460"/>
                </a:lnTo>
                <a:lnTo>
                  <a:pt x="308338" y="5133219"/>
                </a:lnTo>
                <a:lnTo>
                  <a:pt x="308337" y="5133223"/>
                </a:lnTo>
                <a:lnTo>
                  <a:pt x="308337" y="5133224"/>
                </a:lnTo>
                <a:lnTo>
                  <a:pt x="315052" y="5166113"/>
                </a:lnTo>
                <a:lnTo>
                  <a:pt x="314362" y="5172089"/>
                </a:lnTo>
                <a:cubicBezTo>
                  <a:pt x="313481" y="5174399"/>
                  <a:pt x="312290" y="5176875"/>
                  <a:pt x="311814" y="5179066"/>
                </a:cubicBezTo>
                <a:lnTo>
                  <a:pt x="311814" y="5179067"/>
                </a:lnTo>
                <a:cubicBezTo>
                  <a:pt x="304574" y="5214121"/>
                  <a:pt x="311624" y="5247078"/>
                  <a:pt x="335437" y="5272796"/>
                </a:cubicBezTo>
                <a:lnTo>
                  <a:pt x="360397" y="5321350"/>
                </a:lnTo>
                <a:lnTo>
                  <a:pt x="364317" y="5355013"/>
                </a:lnTo>
                <a:lnTo>
                  <a:pt x="359440" y="5385383"/>
                </a:lnTo>
                <a:cubicBezTo>
                  <a:pt x="356201" y="5398720"/>
                  <a:pt x="353915" y="5412056"/>
                  <a:pt x="351249" y="5425581"/>
                </a:cubicBezTo>
                <a:cubicBezTo>
                  <a:pt x="347439" y="5443869"/>
                  <a:pt x="343437" y="5462350"/>
                  <a:pt x="339627" y="5480636"/>
                </a:cubicBezTo>
                <a:cubicBezTo>
                  <a:pt x="337722" y="5489496"/>
                  <a:pt x="335151" y="5498831"/>
                  <a:pt x="335103" y="5507666"/>
                </a:cubicBezTo>
                <a:lnTo>
                  <a:pt x="335103" y="5507667"/>
                </a:lnTo>
                <a:lnTo>
                  <a:pt x="337324" y="5520421"/>
                </a:lnTo>
                <a:lnTo>
                  <a:pt x="345722" y="5531691"/>
                </a:lnTo>
                <a:lnTo>
                  <a:pt x="345723" y="5531693"/>
                </a:lnTo>
                <a:lnTo>
                  <a:pt x="355869" y="5547577"/>
                </a:lnTo>
                <a:lnTo>
                  <a:pt x="346295" y="5562745"/>
                </a:lnTo>
                <a:cubicBezTo>
                  <a:pt x="303622" y="5600466"/>
                  <a:pt x="276951" y="5646188"/>
                  <a:pt x="275047" y="5704482"/>
                </a:cubicBezTo>
                <a:cubicBezTo>
                  <a:pt x="274665" y="5716484"/>
                  <a:pt x="271999" y="5728677"/>
                  <a:pt x="269141" y="5740487"/>
                </a:cubicBezTo>
                <a:cubicBezTo>
                  <a:pt x="267426" y="5747727"/>
                  <a:pt x="265520" y="5756492"/>
                  <a:pt x="260376" y="5760872"/>
                </a:cubicBezTo>
                <a:cubicBezTo>
                  <a:pt x="221133" y="5794973"/>
                  <a:pt x="193890" y="5837456"/>
                  <a:pt x="171981" y="5883750"/>
                </a:cubicBezTo>
                <a:lnTo>
                  <a:pt x="171979" y="5883755"/>
                </a:lnTo>
                <a:lnTo>
                  <a:pt x="160957" y="5909350"/>
                </a:lnTo>
                <a:lnTo>
                  <a:pt x="154076" y="5935945"/>
                </a:lnTo>
                <a:lnTo>
                  <a:pt x="154075" y="5935948"/>
                </a:lnTo>
                <a:lnTo>
                  <a:pt x="154075" y="5935949"/>
                </a:lnTo>
                <a:lnTo>
                  <a:pt x="154242" y="5964476"/>
                </a:lnTo>
                <a:lnTo>
                  <a:pt x="157695" y="5993289"/>
                </a:lnTo>
                <a:lnTo>
                  <a:pt x="157695" y="5993291"/>
                </a:lnTo>
                <a:cubicBezTo>
                  <a:pt x="158837" y="6004531"/>
                  <a:pt x="158647" y="6017485"/>
                  <a:pt x="164171" y="6026440"/>
                </a:cubicBezTo>
                <a:cubicBezTo>
                  <a:pt x="181508" y="6054825"/>
                  <a:pt x="200176" y="6082258"/>
                  <a:pt x="220371" y="6108738"/>
                </a:cubicBezTo>
                <a:lnTo>
                  <a:pt x="234064" y="6133314"/>
                </a:lnTo>
                <a:lnTo>
                  <a:pt x="218468" y="6155599"/>
                </a:lnTo>
                <a:lnTo>
                  <a:pt x="218465" y="6155601"/>
                </a:lnTo>
                <a:cubicBezTo>
                  <a:pt x="196176" y="6175796"/>
                  <a:pt x="184556" y="6200943"/>
                  <a:pt x="179794" y="6228755"/>
                </a:cubicBezTo>
                <a:cubicBezTo>
                  <a:pt x="172363" y="6272763"/>
                  <a:pt x="166077" y="6317150"/>
                  <a:pt x="162457" y="6361538"/>
                </a:cubicBezTo>
                <a:lnTo>
                  <a:pt x="162457" y="6361539"/>
                </a:lnTo>
                <a:lnTo>
                  <a:pt x="179794" y="6228756"/>
                </a:lnTo>
                <a:cubicBezTo>
                  <a:pt x="184556" y="6200944"/>
                  <a:pt x="196176" y="6175797"/>
                  <a:pt x="218465" y="6155602"/>
                </a:cubicBezTo>
                <a:lnTo>
                  <a:pt x="218468" y="6155599"/>
                </a:lnTo>
                <a:lnTo>
                  <a:pt x="230364" y="6143189"/>
                </a:lnTo>
                <a:lnTo>
                  <a:pt x="234064" y="6133314"/>
                </a:lnTo>
                <a:lnTo>
                  <a:pt x="234064" y="6133313"/>
                </a:lnTo>
                <a:cubicBezTo>
                  <a:pt x="233993" y="6126883"/>
                  <a:pt x="229039" y="6120073"/>
                  <a:pt x="220371" y="6108737"/>
                </a:cubicBezTo>
                <a:cubicBezTo>
                  <a:pt x="200176" y="6082257"/>
                  <a:pt x="181508" y="6054824"/>
                  <a:pt x="164171" y="6026439"/>
                </a:cubicBezTo>
                <a:cubicBezTo>
                  <a:pt x="158647" y="6017484"/>
                  <a:pt x="158837" y="6004530"/>
                  <a:pt x="157695" y="5993290"/>
                </a:cubicBezTo>
                <a:lnTo>
                  <a:pt x="157695" y="5993289"/>
                </a:lnTo>
                <a:lnTo>
                  <a:pt x="154075" y="5935949"/>
                </a:lnTo>
                <a:lnTo>
                  <a:pt x="154076" y="5935945"/>
                </a:lnTo>
                <a:lnTo>
                  <a:pt x="171979" y="5883755"/>
                </a:lnTo>
                <a:lnTo>
                  <a:pt x="171981" y="5883751"/>
                </a:lnTo>
                <a:cubicBezTo>
                  <a:pt x="193890" y="5837457"/>
                  <a:pt x="221133" y="5794974"/>
                  <a:pt x="260376" y="5760873"/>
                </a:cubicBezTo>
                <a:cubicBezTo>
                  <a:pt x="265520" y="5756493"/>
                  <a:pt x="267426" y="5747728"/>
                  <a:pt x="269141" y="5740488"/>
                </a:cubicBezTo>
                <a:cubicBezTo>
                  <a:pt x="271999" y="5728678"/>
                  <a:pt x="274665" y="5716485"/>
                  <a:pt x="275047" y="5704483"/>
                </a:cubicBezTo>
                <a:cubicBezTo>
                  <a:pt x="276951" y="5646189"/>
                  <a:pt x="303622" y="5600467"/>
                  <a:pt x="346295" y="5562746"/>
                </a:cubicBezTo>
                <a:cubicBezTo>
                  <a:pt x="352392" y="5557317"/>
                  <a:pt x="355774" y="5552507"/>
                  <a:pt x="355869" y="5547578"/>
                </a:cubicBezTo>
                <a:lnTo>
                  <a:pt x="355869" y="5547577"/>
                </a:lnTo>
                <a:cubicBezTo>
                  <a:pt x="355964" y="5542648"/>
                  <a:pt x="352773" y="5537599"/>
                  <a:pt x="345723" y="5531692"/>
                </a:cubicBezTo>
                <a:lnTo>
                  <a:pt x="345722" y="5531691"/>
                </a:lnTo>
                <a:lnTo>
                  <a:pt x="335103" y="5507667"/>
                </a:lnTo>
                <a:lnTo>
                  <a:pt x="339627" y="5480637"/>
                </a:lnTo>
                <a:cubicBezTo>
                  <a:pt x="343437" y="5462351"/>
                  <a:pt x="347439" y="5443870"/>
                  <a:pt x="351249" y="5425582"/>
                </a:cubicBezTo>
                <a:cubicBezTo>
                  <a:pt x="353915" y="5412057"/>
                  <a:pt x="356201" y="5398721"/>
                  <a:pt x="359440" y="5385384"/>
                </a:cubicBezTo>
                <a:cubicBezTo>
                  <a:pt x="361965" y="5375002"/>
                  <a:pt x="363668" y="5364882"/>
                  <a:pt x="364317" y="5355014"/>
                </a:cubicBezTo>
                <a:lnTo>
                  <a:pt x="364317" y="5355013"/>
                </a:lnTo>
                <a:lnTo>
                  <a:pt x="362870" y="5326162"/>
                </a:lnTo>
                <a:lnTo>
                  <a:pt x="360397" y="5321350"/>
                </a:lnTo>
                <a:lnTo>
                  <a:pt x="359341" y="5312287"/>
                </a:lnTo>
                <a:cubicBezTo>
                  <a:pt x="354789" y="5298594"/>
                  <a:pt x="347082" y="5285440"/>
                  <a:pt x="335437" y="5272795"/>
                </a:cubicBezTo>
                <a:cubicBezTo>
                  <a:pt x="323531" y="5259936"/>
                  <a:pt x="315815" y="5245268"/>
                  <a:pt x="311981" y="5229432"/>
                </a:cubicBezTo>
                <a:lnTo>
                  <a:pt x="311814" y="5179067"/>
                </a:lnTo>
                <a:lnTo>
                  <a:pt x="314362" y="5172090"/>
                </a:lnTo>
                <a:cubicBezTo>
                  <a:pt x="315243" y="5169780"/>
                  <a:pt x="315814" y="5167637"/>
                  <a:pt x="315052" y="5166113"/>
                </a:cubicBezTo>
                <a:lnTo>
                  <a:pt x="315052" y="5166112"/>
                </a:lnTo>
                <a:lnTo>
                  <a:pt x="308337" y="5133224"/>
                </a:lnTo>
                <a:lnTo>
                  <a:pt x="308338" y="5133219"/>
                </a:lnTo>
                <a:lnTo>
                  <a:pt x="321364" y="5087449"/>
                </a:lnTo>
                <a:lnTo>
                  <a:pt x="327270" y="5072375"/>
                </a:lnTo>
                <a:cubicBezTo>
                  <a:pt x="330949" y="5062299"/>
                  <a:pt x="333866" y="5052095"/>
                  <a:pt x="334485" y="5041521"/>
                </a:cubicBezTo>
                <a:cubicBezTo>
                  <a:pt x="335627" y="5022852"/>
                  <a:pt x="349725" y="5003801"/>
                  <a:pt x="360964" y="4987037"/>
                </a:cubicBezTo>
                <a:cubicBezTo>
                  <a:pt x="366751" y="4978392"/>
                  <a:pt x="372458" y="4970096"/>
                  <a:pt x="376969" y="4961455"/>
                </a:cubicBezTo>
                <a:lnTo>
                  <a:pt x="378247" y="4957452"/>
                </a:lnTo>
                <a:lnTo>
                  <a:pt x="381039" y="4952672"/>
                </a:lnTo>
                <a:lnTo>
                  <a:pt x="385799" y="4933804"/>
                </a:lnTo>
                <a:cubicBezTo>
                  <a:pt x="386468" y="4927121"/>
                  <a:pt x="386111" y="4919978"/>
                  <a:pt x="384396" y="4912167"/>
                </a:cubicBezTo>
                <a:lnTo>
                  <a:pt x="382691" y="4889274"/>
                </a:lnTo>
                <a:lnTo>
                  <a:pt x="390221" y="4863342"/>
                </a:lnTo>
                <a:lnTo>
                  <a:pt x="412401" y="4828916"/>
                </a:lnTo>
                <a:cubicBezTo>
                  <a:pt x="420784" y="4819963"/>
                  <a:pt x="425356" y="4810580"/>
                  <a:pt x="427237" y="4800483"/>
                </a:cubicBezTo>
                <a:lnTo>
                  <a:pt x="427237" y="4800482"/>
                </a:lnTo>
                <a:cubicBezTo>
                  <a:pt x="429119" y="4790385"/>
                  <a:pt x="428309" y="4779574"/>
                  <a:pt x="425928" y="4767763"/>
                </a:cubicBezTo>
                <a:cubicBezTo>
                  <a:pt x="420022" y="4738234"/>
                  <a:pt x="419640" y="4707563"/>
                  <a:pt x="416021" y="4677654"/>
                </a:cubicBezTo>
                <a:cubicBezTo>
                  <a:pt x="415259" y="4671175"/>
                  <a:pt x="412591" y="4662985"/>
                  <a:pt x="408019" y="4659173"/>
                </a:cubicBezTo>
                <a:cubicBezTo>
                  <a:pt x="351249" y="4612499"/>
                  <a:pt x="350677" y="4546775"/>
                  <a:pt x="348009" y="4482003"/>
                </a:cubicBezTo>
                <a:lnTo>
                  <a:pt x="347247" y="4363890"/>
                </a:lnTo>
                <a:lnTo>
                  <a:pt x="356201" y="4324645"/>
                </a:lnTo>
                <a:cubicBezTo>
                  <a:pt x="368204" y="4300070"/>
                  <a:pt x="383824" y="4277401"/>
                  <a:pt x="396017" y="4253014"/>
                </a:cubicBezTo>
                <a:cubicBezTo>
                  <a:pt x="400781" y="4243872"/>
                  <a:pt x="400971" y="4232060"/>
                  <a:pt x="401733" y="4221391"/>
                </a:cubicBezTo>
                <a:close/>
                <a:moveTo>
                  <a:pt x="332842" y="2836171"/>
                </a:moveTo>
                <a:lnTo>
                  <a:pt x="332842" y="2836172"/>
                </a:lnTo>
                <a:cubicBezTo>
                  <a:pt x="336914" y="2839982"/>
                  <a:pt x="340200" y="2844316"/>
                  <a:pt x="341533" y="2848793"/>
                </a:cubicBezTo>
                <a:lnTo>
                  <a:pt x="358166" y="2903544"/>
                </a:lnTo>
                <a:lnTo>
                  <a:pt x="366072" y="2947858"/>
                </a:lnTo>
                <a:lnTo>
                  <a:pt x="366072" y="2947862"/>
                </a:lnTo>
                <a:lnTo>
                  <a:pt x="362488" y="2982147"/>
                </a:lnTo>
                <a:cubicBezTo>
                  <a:pt x="354392" y="3014152"/>
                  <a:pt x="350582" y="3045776"/>
                  <a:pt x="350796" y="3077400"/>
                </a:cubicBezTo>
                <a:lnTo>
                  <a:pt x="350796" y="3077401"/>
                </a:lnTo>
                <a:cubicBezTo>
                  <a:pt x="351010" y="3109025"/>
                  <a:pt x="355249" y="3140649"/>
                  <a:pt x="363250" y="3172654"/>
                </a:cubicBezTo>
                <a:cubicBezTo>
                  <a:pt x="389159" y="3276480"/>
                  <a:pt x="416591" y="3380305"/>
                  <a:pt x="410877" y="3489467"/>
                </a:cubicBezTo>
                <a:cubicBezTo>
                  <a:pt x="409925" y="3507563"/>
                  <a:pt x="421546" y="3529090"/>
                  <a:pt x="432976" y="3544713"/>
                </a:cubicBezTo>
                <a:cubicBezTo>
                  <a:pt x="438406" y="3552190"/>
                  <a:pt x="442585" y="3557715"/>
                  <a:pt x="445520" y="3562320"/>
                </a:cubicBezTo>
                <a:lnTo>
                  <a:pt x="450598" y="3574407"/>
                </a:lnTo>
                <a:lnTo>
                  <a:pt x="448246" y="3587173"/>
                </a:lnTo>
                <a:cubicBezTo>
                  <a:pt x="446228" y="3592231"/>
                  <a:pt x="442978" y="3598434"/>
                  <a:pt x="438500" y="3606816"/>
                </a:cubicBezTo>
                <a:cubicBezTo>
                  <a:pt x="434118" y="3614818"/>
                  <a:pt x="431452" y="3624724"/>
                  <a:pt x="424974" y="3630631"/>
                </a:cubicBezTo>
                <a:cubicBezTo>
                  <a:pt x="408496" y="3645681"/>
                  <a:pt x="402257" y="3662493"/>
                  <a:pt x="400733" y="3680162"/>
                </a:cubicBezTo>
                <a:lnTo>
                  <a:pt x="400733" y="3680163"/>
                </a:lnTo>
                <a:lnTo>
                  <a:pt x="404781" y="3734837"/>
                </a:lnTo>
                <a:lnTo>
                  <a:pt x="404399" y="3754651"/>
                </a:lnTo>
                <a:cubicBezTo>
                  <a:pt x="398399" y="3767129"/>
                  <a:pt x="396447" y="3778654"/>
                  <a:pt x="398042" y="3789775"/>
                </a:cubicBezTo>
                <a:lnTo>
                  <a:pt x="398042" y="3789776"/>
                </a:lnTo>
                <a:cubicBezTo>
                  <a:pt x="399638" y="3800896"/>
                  <a:pt x="404781" y="3811613"/>
                  <a:pt x="412973" y="3822472"/>
                </a:cubicBezTo>
                <a:lnTo>
                  <a:pt x="427308" y="3852619"/>
                </a:lnTo>
                <a:lnTo>
                  <a:pt x="417926" y="3885336"/>
                </a:lnTo>
                <a:lnTo>
                  <a:pt x="417925" y="3885337"/>
                </a:lnTo>
                <a:cubicBezTo>
                  <a:pt x="398494" y="3910103"/>
                  <a:pt x="388302" y="3935726"/>
                  <a:pt x="386040" y="3962158"/>
                </a:cubicBezTo>
                <a:lnTo>
                  <a:pt x="386040" y="3962159"/>
                </a:lnTo>
                <a:lnTo>
                  <a:pt x="388431" y="4002409"/>
                </a:lnTo>
                <a:lnTo>
                  <a:pt x="401733" y="4043837"/>
                </a:lnTo>
                <a:lnTo>
                  <a:pt x="401733" y="4043839"/>
                </a:lnTo>
                <a:lnTo>
                  <a:pt x="416855" y="4103825"/>
                </a:lnTo>
                <a:lnTo>
                  <a:pt x="405544" y="4165381"/>
                </a:lnTo>
                <a:lnTo>
                  <a:pt x="405543" y="4165382"/>
                </a:lnTo>
                <a:cubicBezTo>
                  <a:pt x="402114" y="4173479"/>
                  <a:pt x="401543" y="4182766"/>
                  <a:pt x="401638" y="4192386"/>
                </a:cubicBezTo>
                <a:lnTo>
                  <a:pt x="401638" y="4192387"/>
                </a:lnTo>
                <a:lnTo>
                  <a:pt x="405543" y="4165383"/>
                </a:lnTo>
                <a:lnTo>
                  <a:pt x="405544" y="4165381"/>
                </a:lnTo>
                <a:lnTo>
                  <a:pt x="414887" y="4134255"/>
                </a:lnTo>
                <a:lnTo>
                  <a:pt x="416855" y="4103825"/>
                </a:lnTo>
                <a:lnTo>
                  <a:pt x="416855" y="4103824"/>
                </a:lnTo>
                <a:cubicBezTo>
                  <a:pt x="415879" y="4083701"/>
                  <a:pt x="410497" y="4063841"/>
                  <a:pt x="401733" y="4043838"/>
                </a:cubicBezTo>
                <a:lnTo>
                  <a:pt x="401733" y="4043837"/>
                </a:lnTo>
                <a:lnTo>
                  <a:pt x="386040" y="3962159"/>
                </a:lnTo>
                <a:lnTo>
                  <a:pt x="395544" y="3923124"/>
                </a:lnTo>
                <a:cubicBezTo>
                  <a:pt x="400804" y="3910318"/>
                  <a:pt x="408210" y="3897721"/>
                  <a:pt x="417925" y="3885338"/>
                </a:cubicBezTo>
                <a:lnTo>
                  <a:pt x="417926" y="3885336"/>
                </a:lnTo>
                <a:lnTo>
                  <a:pt x="426528" y="3868763"/>
                </a:lnTo>
                <a:lnTo>
                  <a:pt x="427308" y="3852619"/>
                </a:lnTo>
                <a:lnTo>
                  <a:pt x="427308" y="3852618"/>
                </a:lnTo>
                <a:cubicBezTo>
                  <a:pt x="425642" y="3842045"/>
                  <a:pt x="420022" y="3831901"/>
                  <a:pt x="412973" y="3822471"/>
                </a:cubicBezTo>
                <a:lnTo>
                  <a:pt x="398042" y="3789775"/>
                </a:lnTo>
                <a:lnTo>
                  <a:pt x="404399" y="3754652"/>
                </a:lnTo>
                <a:cubicBezTo>
                  <a:pt x="407067" y="3749125"/>
                  <a:pt x="405733" y="3741315"/>
                  <a:pt x="404781" y="3734837"/>
                </a:cubicBezTo>
                <a:lnTo>
                  <a:pt x="404781" y="3734836"/>
                </a:lnTo>
                <a:lnTo>
                  <a:pt x="400733" y="3680163"/>
                </a:lnTo>
                <a:lnTo>
                  <a:pt x="407246" y="3654415"/>
                </a:lnTo>
                <a:cubicBezTo>
                  <a:pt x="411056" y="3646122"/>
                  <a:pt x="416735" y="3638157"/>
                  <a:pt x="424974" y="3630632"/>
                </a:cubicBezTo>
                <a:cubicBezTo>
                  <a:pt x="431452" y="3624725"/>
                  <a:pt x="434118" y="3614819"/>
                  <a:pt x="438500" y="3606817"/>
                </a:cubicBezTo>
                <a:cubicBezTo>
                  <a:pt x="447455" y="3590053"/>
                  <a:pt x="451503" y="3582004"/>
                  <a:pt x="450598" y="3574408"/>
                </a:cubicBezTo>
                <a:lnTo>
                  <a:pt x="450598" y="3574407"/>
                </a:lnTo>
                <a:cubicBezTo>
                  <a:pt x="449693" y="3566810"/>
                  <a:pt x="443835" y="3559667"/>
                  <a:pt x="432976" y="3544712"/>
                </a:cubicBezTo>
                <a:cubicBezTo>
                  <a:pt x="421546" y="3529089"/>
                  <a:pt x="409925" y="3507562"/>
                  <a:pt x="410877" y="3489466"/>
                </a:cubicBezTo>
                <a:cubicBezTo>
                  <a:pt x="416591" y="3380304"/>
                  <a:pt x="389159" y="3276479"/>
                  <a:pt x="363250" y="3172653"/>
                </a:cubicBezTo>
                <a:lnTo>
                  <a:pt x="350796" y="3077401"/>
                </a:lnTo>
                <a:lnTo>
                  <a:pt x="362488" y="2982148"/>
                </a:lnTo>
                <a:cubicBezTo>
                  <a:pt x="365441" y="2970575"/>
                  <a:pt x="366442" y="2959156"/>
                  <a:pt x="366072" y="2947862"/>
                </a:cubicBezTo>
                <a:lnTo>
                  <a:pt x="366072" y="2947861"/>
                </a:lnTo>
                <a:lnTo>
                  <a:pt x="366072" y="2947858"/>
                </a:lnTo>
                <a:lnTo>
                  <a:pt x="361441" y="2914327"/>
                </a:lnTo>
                <a:lnTo>
                  <a:pt x="358166" y="2903544"/>
                </a:lnTo>
                <a:lnTo>
                  <a:pt x="357138" y="2897784"/>
                </a:lnTo>
                <a:cubicBezTo>
                  <a:pt x="352392" y="2881306"/>
                  <a:pt x="346534" y="2865009"/>
                  <a:pt x="341533" y="2848792"/>
                </a:cubicBezTo>
                <a:close/>
                <a:moveTo>
                  <a:pt x="296001" y="2745351"/>
                </a:moveTo>
                <a:lnTo>
                  <a:pt x="289670" y="2770757"/>
                </a:lnTo>
                <a:lnTo>
                  <a:pt x="290080" y="2778005"/>
                </a:lnTo>
                <a:lnTo>
                  <a:pt x="289301" y="2782304"/>
                </a:lnTo>
                <a:lnTo>
                  <a:pt x="290501" y="2785439"/>
                </a:lnTo>
                <a:lnTo>
                  <a:pt x="290929" y="2793022"/>
                </a:lnTo>
                <a:lnTo>
                  <a:pt x="300579" y="2811779"/>
                </a:lnTo>
                <a:lnTo>
                  <a:pt x="300582" y="2811786"/>
                </a:lnTo>
                <a:lnTo>
                  <a:pt x="300583" y="2811786"/>
                </a:lnTo>
                <a:lnTo>
                  <a:pt x="300579" y="2811779"/>
                </a:lnTo>
                <a:lnTo>
                  <a:pt x="290501" y="2785439"/>
                </a:lnTo>
                <a:lnTo>
                  <a:pt x="290080" y="2778005"/>
                </a:lnTo>
                <a:close/>
                <a:moveTo>
                  <a:pt x="817328" y="1508457"/>
                </a:moveTo>
                <a:lnTo>
                  <a:pt x="845421" y="1596212"/>
                </a:lnTo>
                <a:cubicBezTo>
                  <a:pt x="847898" y="1604977"/>
                  <a:pt x="846373" y="1615835"/>
                  <a:pt x="843517" y="1624979"/>
                </a:cubicBezTo>
                <a:cubicBezTo>
                  <a:pt x="833801" y="1656222"/>
                  <a:pt x="809415" y="1676035"/>
                  <a:pt x="786935" y="1697752"/>
                </a:cubicBezTo>
                <a:cubicBezTo>
                  <a:pt x="777029" y="1707278"/>
                  <a:pt x="769981" y="1720422"/>
                  <a:pt x="764267" y="1733187"/>
                </a:cubicBezTo>
                <a:cubicBezTo>
                  <a:pt x="749595" y="1766334"/>
                  <a:pt x="736452" y="1800245"/>
                  <a:pt x="722546" y="1833774"/>
                </a:cubicBezTo>
                <a:cubicBezTo>
                  <a:pt x="721212" y="1837012"/>
                  <a:pt x="717783" y="1839678"/>
                  <a:pt x="714925" y="1842157"/>
                </a:cubicBezTo>
                <a:cubicBezTo>
                  <a:pt x="684824" y="1866921"/>
                  <a:pt x="654535" y="1891496"/>
                  <a:pt x="624434" y="1916453"/>
                </a:cubicBezTo>
                <a:cubicBezTo>
                  <a:pt x="618720" y="1921215"/>
                  <a:pt x="614528" y="1928075"/>
                  <a:pt x="609004" y="1933218"/>
                </a:cubicBezTo>
                <a:cubicBezTo>
                  <a:pt x="601384" y="1940458"/>
                  <a:pt x="594143" y="1949602"/>
                  <a:pt x="584999" y="1953412"/>
                </a:cubicBezTo>
                <a:cubicBezTo>
                  <a:pt x="556234" y="1965223"/>
                  <a:pt x="543850" y="1987893"/>
                  <a:pt x="538516" y="2016468"/>
                </a:cubicBezTo>
                <a:cubicBezTo>
                  <a:pt x="533563" y="2042569"/>
                  <a:pt x="529371" y="2068668"/>
                  <a:pt x="523657" y="2094577"/>
                </a:cubicBezTo>
                <a:cubicBezTo>
                  <a:pt x="516799" y="2126200"/>
                  <a:pt x="509369" y="2157635"/>
                  <a:pt x="500986" y="2188878"/>
                </a:cubicBezTo>
                <a:cubicBezTo>
                  <a:pt x="497366" y="2202403"/>
                  <a:pt x="493176" y="2216691"/>
                  <a:pt x="485746" y="2228313"/>
                </a:cubicBezTo>
                <a:cubicBezTo>
                  <a:pt x="465171" y="2260889"/>
                  <a:pt x="451265" y="2295752"/>
                  <a:pt x="456789" y="2334043"/>
                </a:cubicBezTo>
                <a:cubicBezTo>
                  <a:pt x="461171" y="2364714"/>
                  <a:pt x="449931" y="2390433"/>
                  <a:pt x="432404" y="2409484"/>
                </a:cubicBezTo>
                <a:cubicBezTo>
                  <a:pt x="424451" y="2418153"/>
                  <a:pt x="418938" y="2426976"/>
                  <a:pt x="415303" y="2435912"/>
                </a:cubicBezTo>
                <a:lnTo>
                  <a:pt x="415303" y="2435912"/>
                </a:lnTo>
                <a:lnTo>
                  <a:pt x="415303" y="2435912"/>
                </a:lnTo>
                <a:lnTo>
                  <a:pt x="414227" y="2440915"/>
                </a:lnTo>
                <a:lnTo>
                  <a:pt x="409472" y="2463016"/>
                </a:lnTo>
                <a:lnTo>
                  <a:pt x="409472" y="2463017"/>
                </a:lnTo>
                <a:lnTo>
                  <a:pt x="411535" y="2490550"/>
                </a:lnTo>
                <a:lnTo>
                  <a:pt x="418115" y="2518261"/>
                </a:lnTo>
                <a:lnTo>
                  <a:pt x="418115" y="2518264"/>
                </a:lnTo>
                <a:lnTo>
                  <a:pt x="421759" y="2545006"/>
                </a:lnTo>
                <a:lnTo>
                  <a:pt x="417545" y="2571033"/>
                </a:lnTo>
                <a:cubicBezTo>
                  <a:pt x="405543" y="2612944"/>
                  <a:pt x="372966" y="2640949"/>
                  <a:pt x="344391" y="2668000"/>
                </a:cubicBezTo>
                <a:cubicBezTo>
                  <a:pt x="320006" y="2691053"/>
                  <a:pt x="306290" y="2716962"/>
                  <a:pt x="296001" y="2745347"/>
                </a:cubicBezTo>
                <a:lnTo>
                  <a:pt x="296001" y="2745348"/>
                </a:lnTo>
                <a:cubicBezTo>
                  <a:pt x="306290" y="2716963"/>
                  <a:pt x="320006" y="2691054"/>
                  <a:pt x="344391" y="2668001"/>
                </a:cubicBezTo>
                <a:cubicBezTo>
                  <a:pt x="372966" y="2640950"/>
                  <a:pt x="405543" y="2612945"/>
                  <a:pt x="417545" y="2571034"/>
                </a:cubicBezTo>
                <a:cubicBezTo>
                  <a:pt x="420117" y="2561985"/>
                  <a:pt x="421593" y="2553555"/>
                  <a:pt x="421760" y="2545006"/>
                </a:cubicBezTo>
                <a:lnTo>
                  <a:pt x="421759" y="2545006"/>
                </a:lnTo>
                <a:lnTo>
                  <a:pt x="421760" y="2545005"/>
                </a:lnTo>
                <a:cubicBezTo>
                  <a:pt x="421926" y="2536456"/>
                  <a:pt x="420783" y="2527789"/>
                  <a:pt x="418115" y="2518263"/>
                </a:cubicBezTo>
                <a:lnTo>
                  <a:pt x="418115" y="2518261"/>
                </a:lnTo>
                <a:lnTo>
                  <a:pt x="409472" y="2463017"/>
                </a:lnTo>
                <a:lnTo>
                  <a:pt x="414227" y="2440915"/>
                </a:lnTo>
                <a:lnTo>
                  <a:pt x="415303" y="2435912"/>
                </a:lnTo>
                <a:lnTo>
                  <a:pt x="432404" y="2409485"/>
                </a:lnTo>
                <a:cubicBezTo>
                  <a:pt x="449931" y="2390434"/>
                  <a:pt x="461171" y="2364715"/>
                  <a:pt x="456789" y="2334044"/>
                </a:cubicBezTo>
                <a:cubicBezTo>
                  <a:pt x="451265" y="2295753"/>
                  <a:pt x="465171" y="2260890"/>
                  <a:pt x="485746" y="2228314"/>
                </a:cubicBezTo>
                <a:cubicBezTo>
                  <a:pt x="493176" y="2216692"/>
                  <a:pt x="497366" y="2202404"/>
                  <a:pt x="500986" y="2188879"/>
                </a:cubicBezTo>
                <a:cubicBezTo>
                  <a:pt x="509369" y="2157636"/>
                  <a:pt x="516799" y="2126201"/>
                  <a:pt x="523657" y="2094578"/>
                </a:cubicBezTo>
                <a:cubicBezTo>
                  <a:pt x="529371" y="2068669"/>
                  <a:pt x="533563" y="2042570"/>
                  <a:pt x="538516" y="2016469"/>
                </a:cubicBezTo>
                <a:cubicBezTo>
                  <a:pt x="543850" y="1987894"/>
                  <a:pt x="556234" y="1965224"/>
                  <a:pt x="584999" y="1953413"/>
                </a:cubicBezTo>
                <a:cubicBezTo>
                  <a:pt x="594143" y="1949603"/>
                  <a:pt x="601384" y="1940459"/>
                  <a:pt x="609004" y="1933219"/>
                </a:cubicBezTo>
                <a:cubicBezTo>
                  <a:pt x="614528" y="1928076"/>
                  <a:pt x="618720" y="1921216"/>
                  <a:pt x="624434" y="1916454"/>
                </a:cubicBezTo>
                <a:cubicBezTo>
                  <a:pt x="654535" y="1891497"/>
                  <a:pt x="684824" y="1866922"/>
                  <a:pt x="714925" y="1842158"/>
                </a:cubicBezTo>
                <a:cubicBezTo>
                  <a:pt x="717783" y="1839679"/>
                  <a:pt x="721212" y="1837013"/>
                  <a:pt x="722546" y="1833775"/>
                </a:cubicBezTo>
                <a:cubicBezTo>
                  <a:pt x="736452" y="1800246"/>
                  <a:pt x="749596" y="1766335"/>
                  <a:pt x="764267" y="1733188"/>
                </a:cubicBezTo>
                <a:cubicBezTo>
                  <a:pt x="769981" y="1720423"/>
                  <a:pt x="777029" y="1707279"/>
                  <a:pt x="786936" y="1697753"/>
                </a:cubicBezTo>
                <a:cubicBezTo>
                  <a:pt x="809416" y="1676036"/>
                  <a:pt x="833801" y="1656223"/>
                  <a:pt x="843517" y="1624980"/>
                </a:cubicBezTo>
                <a:cubicBezTo>
                  <a:pt x="846374" y="1615836"/>
                  <a:pt x="847899" y="1604978"/>
                  <a:pt x="845422" y="1596213"/>
                </a:cubicBezTo>
                <a:close/>
                <a:moveTo>
                  <a:pt x="798723" y="1459072"/>
                </a:moveTo>
                <a:lnTo>
                  <a:pt x="807941" y="1481571"/>
                </a:lnTo>
                <a:lnTo>
                  <a:pt x="798724" y="1459073"/>
                </a:lnTo>
                <a:close/>
                <a:moveTo>
                  <a:pt x="779530" y="1268757"/>
                </a:moveTo>
                <a:lnTo>
                  <a:pt x="774363" y="1286068"/>
                </a:lnTo>
                <a:cubicBezTo>
                  <a:pt x="759789" y="1306929"/>
                  <a:pt x="753550" y="1328551"/>
                  <a:pt x="752025" y="1350626"/>
                </a:cubicBezTo>
                <a:lnTo>
                  <a:pt x="757620" y="1413839"/>
                </a:lnTo>
                <a:lnTo>
                  <a:pt x="752026" y="1350627"/>
                </a:lnTo>
                <a:cubicBezTo>
                  <a:pt x="753550" y="1328552"/>
                  <a:pt x="759790" y="1306929"/>
                  <a:pt x="774363" y="1286069"/>
                </a:cubicBezTo>
                <a:cubicBezTo>
                  <a:pt x="777506" y="1281688"/>
                  <a:pt x="779078" y="1275401"/>
                  <a:pt x="779530" y="1268757"/>
                </a:cubicBezTo>
                <a:close/>
                <a:moveTo>
                  <a:pt x="837801" y="773034"/>
                </a:moveTo>
                <a:lnTo>
                  <a:pt x="829801" y="854378"/>
                </a:lnTo>
                <a:cubicBezTo>
                  <a:pt x="827515" y="878955"/>
                  <a:pt x="826753" y="903721"/>
                  <a:pt x="798747" y="915342"/>
                </a:cubicBezTo>
                <a:cubicBezTo>
                  <a:pt x="794365" y="917058"/>
                  <a:pt x="791127" y="922772"/>
                  <a:pt x="788269" y="927154"/>
                </a:cubicBezTo>
                <a:cubicBezTo>
                  <a:pt x="744261" y="994784"/>
                  <a:pt x="745405" y="1030979"/>
                  <a:pt x="791889" y="1097086"/>
                </a:cubicBezTo>
                <a:cubicBezTo>
                  <a:pt x="796651" y="1103944"/>
                  <a:pt x="800081" y="1118612"/>
                  <a:pt x="796271" y="1123184"/>
                </a:cubicBezTo>
                <a:cubicBezTo>
                  <a:pt x="780459" y="1142616"/>
                  <a:pt x="773411" y="1162953"/>
                  <a:pt x="771553" y="1184028"/>
                </a:cubicBezTo>
                <a:cubicBezTo>
                  <a:pt x="773411" y="1162953"/>
                  <a:pt x="780460" y="1142617"/>
                  <a:pt x="796272" y="1123185"/>
                </a:cubicBezTo>
                <a:cubicBezTo>
                  <a:pt x="800082" y="1118613"/>
                  <a:pt x="796652" y="1103945"/>
                  <a:pt x="791890" y="1097087"/>
                </a:cubicBezTo>
                <a:cubicBezTo>
                  <a:pt x="745406" y="1030980"/>
                  <a:pt x="744262" y="994785"/>
                  <a:pt x="788270" y="927155"/>
                </a:cubicBezTo>
                <a:cubicBezTo>
                  <a:pt x="791128" y="922773"/>
                  <a:pt x="794366" y="917059"/>
                  <a:pt x="798748" y="915343"/>
                </a:cubicBezTo>
                <a:cubicBezTo>
                  <a:pt x="826753" y="903722"/>
                  <a:pt x="827515" y="878956"/>
                  <a:pt x="829801" y="854379"/>
                </a:cubicBezTo>
                <a:cubicBezTo>
                  <a:pt x="832277" y="827329"/>
                  <a:pt x="835515" y="800276"/>
                  <a:pt x="837801" y="773035"/>
                </a:cubicBezTo>
                <a:close/>
                <a:moveTo>
                  <a:pt x="782400" y="517850"/>
                </a:moveTo>
                <a:lnTo>
                  <a:pt x="791317" y="556046"/>
                </a:lnTo>
                <a:cubicBezTo>
                  <a:pt x="793413" y="564047"/>
                  <a:pt x="798937" y="572621"/>
                  <a:pt x="797795" y="580049"/>
                </a:cubicBezTo>
                <a:cubicBezTo>
                  <a:pt x="794461" y="601577"/>
                  <a:pt x="796890" y="622200"/>
                  <a:pt x="801176" y="642536"/>
                </a:cubicBezTo>
                <a:lnTo>
                  <a:pt x="813700" y="694927"/>
                </a:lnTo>
                <a:lnTo>
                  <a:pt x="801177" y="642537"/>
                </a:lnTo>
                <a:cubicBezTo>
                  <a:pt x="796891" y="622200"/>
                  <a:pt x="794462" y="601578"/>
                  <a:pt x="797796" y="580050"/>
                </a:cubicBezTo>
                <a:cubicBezTo>
                  <a:pt x="798938" y="572622"/>
                  <a:pt x="793414" y="564048"/>
                  <a:pt x="791318" y="556047"/>
                </a:cubicBezTo>
                <a:close/>
                <a:moveTo>
                  <a:pt x="783887" y="313532"/>
                </a:moveTo>
                <a:lnTo>
                  <a:pt x="786245" y="324057"/>
                </a:lnTo>
                <a:cubicBezTo>
                  <a:pt x="786031" y="328963"/>
                  <a:pt x="785126" y="334583"/>
                  <a:pt x="784459" y="338869"/>
                </a:cubicBezTo>
                <a:lnTo>
                  <a:pt x="784454" y="338897"/>
                </a:lnTo>
                <a:lnTo>
                  <a:pt x="778363" y="367327"/>
                </a:lnTo>
                <a:lnTo>
                  <a:pt x="774553" y="395639"/>
                </a:lnTo>
                <a:lnTo>
                  <a:pt x="784454" y="338897"/>
                </a:lnTo>
                <a:lnTo>
                  <a:pt x="784460" y="338870"/>
                </a:lnTo>
                <a:cubicBezTo>
                  <a:pt x="785794" y="330298"/>
                  <a:pt x="788080" y="316389"/>
                  <a:pt x="783888" y="313533"/>
                </a:cubicBezTo>
                <a:close/>
                <a:moveTo>
                  <a:pt x="761560" y="281567"/>
                </a:moveTo>
                <a:lnTo>
                  <a:pt x="766454" y="295414"/>
                </a:lnTo>
                <a:lnTo>
                  <a:pt x="766455" y="295414"/>
                </a:lnTo>
                <a:close/>
                <a:moveTo>
                  <a:pt x="774880" y="24485"/>
                </a:moveTo>
                <a:lnTo>
                  <a:pt x="777142" y="74128"/>
                </a:lnTo>
                <a:cubicBezTo>
                  <a:pt x="775758" y="100173"/>
                  <a:pt x="771253" y="125875"/>
                  <a:pt x="767023" y="151568"/>
                </a:cubicBezTo>
                <a:lnTo>
                  <a:pt x="766824" y="153387"/>
                </a:lnTo>
                <a:lnTo>
                  <a:pt x="763010" y="177270"/>
                </a:lnTo>
                <a:lnTo>
                  <a:pt x="758551" y="228943"/>
                </a:lnTo>
                <a:lnTo>
                  <a:pt x="766824" y="153387"/>
                </a:lnTo>
                <a:lnTo>
                  <a:pt x="771220" y="125860"/>
                </a:lnTo>
                <a:cubicBezTo>
                  <a:pt x="773910" y="108702"/>
                  <a:pt x="776220" y="91491"/>
                  <a:pt x="777143" y="74128"/>
                </a:cubicBezTo>
                <a:close/>
                <a:moveTo>
                  <a:pt x="313354" y="0"/>
                </a:moveTo>
                <a:lnTo>
                  <a:pt x="777461" y="0"/>
                </a:lnTo>
                <a:lnTo>
                  <a:pt x="774743" y="21485"/>
                </a:lnTo>
                <a:lnTo>
                  <a:pt x="777461" y="0"/>
                </a:lnTo>
                <a:lnTo>
                  <a:pt x="4543952" y="1"/>
                </a:lnTo>
                <a:lnTo>
                  <a:pt x="4543952" y="6858000"/>
                </a:lnTo>
                <a:lnTo>
                  <a:pt x="284400" y="6858000"/>
                </a:lnTo>
                <a:lnTo>
                  <a:pt x="112147" y="6858000"/>
                </a:lnTo>
                <a:lnTo>
                  <a:pt x="102447" y="6815515"/>
                </a:lnTo>
                <a:cubicBezTo>
                  <a:pt x="96923" y="6793034"/>
                  <a:pt x="87016" y="6771318"/>
                  <a:pt x="83396" y="6748457"/>
                </a:cubicBezTo>
                <a:cubicBezTo>
                  <a:pt x="74824" y="6694163"/>
                  <a:pt x="68728" y="6639487"/>
                  <a:pt x="61870" y="6584811"/>
                </a:cubicBezTo>
                <a:cubicBezTo>
                  <a:pt x="54821" y="6528423"/>
                  <a:pt x="47391" y="6472224"/>
                  <a:pt x="41105" y="6415832"/>
                </a:cubicBezTo>
                <a:cubicBezTo>
                  <a:pt x="37865" y="6384971"/>
                  <a:pt x="37295" y="6353918"/>
                  <a:pt x="34247" y="6323057"/>
                </a:cubicBezTo>
                <a:cubicBezTo>
                  <a:pt x="31579" y="6296004"/>
                  <a:pt x="26626" y="6269143"/>
                  <a:pt x="23386" y="6242092"/>
                </a:cubicBezTo>
                <a:cubicBezTo>
                  <a:pt x="20720" y="6218659"/>
                  <a:pt x="19196" y="6195036"/>
                  <a:pt x="16528" y="6171604"/>
                </a:cubicBezTo>
                <a:cubicBezTo>
                  <a:pt x="12148" y="6134074"/>
                  <a:pt x="7194" y="6096735"/>
                  <a:pt x="2622" y="6059396"/>
                </a:cubicBezTo>
                <a:lnTo>
                  <a:pt x="0" y="6041768"/>
                </a:lnTo>
                <a:lnTo>
                  <a:pt x="0" y="6000936"/>
                </a:lnTo>
                <a:lnTo>
                  <a:pt x="3670" y="5957594"/>
                </a:lnTo>
                <a:lnTo>
                  <a:pt x="0" y="5912510"/>
                </a:lnTo>
                <a:lnTo>
                  <a:pt x="0" y="5886400"/>
                </a:lnTo>
                <a:lnTo>
                  <a:pt x="1098" y="5864317"/>
                </a:lnTo>
                <a:cubicBezTo>
                  <a:pt x="7576" y="5839360"/>
                  <a:pt x="16720" y="5815168"/>
                  <a:pt x="24720" y="5790591"/>
                </a:cubicBezTo>
                <a:cubicBezTo>
                  <a:pt x="25672" y="5787923"/>
                  <a:pt x="25864" y="5784685"/>
                  <a:pt x="26434" y="5781829"/>
                </a:cubicBezTo>
                <a:cubicBezTo>
                  <a:pt x="29675" y="5765634"/>
                  <a:pt x="32913" y="5749633"/>
                  <a:pt x="35771" y="5733439"/>
                </a:cubicBezTo>
                <a:cubicBezTo>
                  <a:pt x="37295" y="5724677"/>
                  <a:pt x="37485" y="5715722"/>
                  <a:pt x="38819" y="5706958"/>
                </a:cubicBezTo>
                <a:cubicBezTo>
                  <a:pt x="44153" y="5673049"/>
                  <a:pt x="35199" y="5635710"/>
                  <a:pt x="58250" y="5606371"/>
                </a:cubicBezTo>
                <a:cubicBezTo>
                  <a:pt x="73110" y="5587320"/>
                  <a:pt x="69680" y="5568841"/>
                  <a:pt x="67394" y="5548459"/>
                </a:cubicBezTo>
                <a:cubicBezTo>
                  <a:pt x="65680" y="5533026"/>
                  <a:pt x="66252" y="5517214"/>
                  <a:pt x="66060" y="5501593"/>
                </a:cubicBezTo>
                <a:cubicBezTo>
                  <a:pt x="65490" y="5474160"/>
                  <a:pt x="65298" y="5446727"/>
                  <a:pt x="64346" y="5419294"/>
                </a:cubicBezTo>
                <a:cubicBezTo>
                  <a:pt x="63966" y="5410530"/>
                  <a:pt x="59202" y="5401578"/>
                  <a:pt x="59964" y="5393004"/>
                </a:cubicBezTo>
                <a:cubicBezTo>
                  <a:pt x="63584" y="5353378"/>
                  <a:pt x="69300" y="5313753"/>
                  <a:pt x="72538" y="5274128"/>
                </a:cubicBezTo>
                <a:cubicBezTo>
                  <a:pt x="74442" y="5251649"/>
                  <a:pt x="70824" y="5228596"/>
                  <a:pt x="73490" y="5206307"/>
                </a:cubicBezTo>
                <a:cubicBezTo>
                  <a:pt x="76538" y="5180590"/>
                  <a:pt x="84348" y="5155444"/>
                  <a:pt x="89113" y="5129915"/>
                </a:cubicBezTo>
                <a:cubicBezTo>
                  <a:pt x="90445" y="5122866"/>
                  <a:pt x="88731" y="5115056"/>
                  <a:pt x="88351" y="5107626"/>
                </a:cubicBezTo>
                <a:cubicBezTo>
                  <a:pt x="87968" y="5099244"/>
                  <a:pt x="87206" y="5091051"/>
                  <a:pt x="87016" y="5082669"/>
                </a:cubicBezTo>
                <a:cubicBezTo>
                  <a:pt x="86634" y="5057140"/>
                  <a:pt x="87206" y="5031613"/>
                  <a:pt x="85872" y="5006085"/>
                </a:cubicBezTo>
                <a:cubicBezTo>
                  <a:pt x="85110" y="4990464"/>
                  <a:pt x="77300" y="4974081"/>
                  <a:pt x="80158" y="4959601"/>
                </a:cubicBezTo>
                <a:cubicBezTo>
                  <a:pt x="85682" y="4930074"/>
                  <a:pt x="73300" y="4900545"/>
                  <a:pt x="83586" y="4871018"/>
                </a:cubicBezTo>
                <a:cubicBezTo>
                  <a:pt x="86634" y="4861872"/>
                  <a:pt x="79014" y="4849299"/>
                  <a:pt x="78634" y="4838249"/>
                </a:cubicBezTo>
                <a:cubicBezTo>
                  <a:pt x="77682" y="4810626"/>
                  <a:pt x="77872" y="4783003"/>
                  <a:pt x="78062" y="4755380"/>
                </a:cubicBezTo>
                <a:cubicBezTo>
                  <a:pt x="78252" y="4730613"/>
                  <a:pt x="75586" y="4704894"/>
                  <a:pt x="80920" y="4681082"/>
                </a:cubicBezTo>
                <a:cubicBezTo>
                  <a:pt x="86634" y="4656125"/>
                  <a:pt x="85872" y="4633646"/>
                  <a:pt x="79396" y="4609451"/>
                </a:cubicBezTo>
                <a:cubicBezTo>
                  <a:pt x="75014" y="4592877"/>
                  <a:pt x="74442" y="4575350"/>
                  <a:pt x="73110" y="4558206"/>
                </a:cubicBezTo>
                <a:cubicBezTo>
                  <a:pt x="71586" y="4539727"/>
                  <a:pt x="75586" y="4519342"/>
                  <a:pt x="69300" y="4502578"/>
                </a:cubicBezTo>
                <a:cubicBezTo>
                  <a:pt x="50629" y="4452664"/>
                  <a:pt x="46629" y="4401418"/>
                  <a:pt x="46629" y="4349221"/>
                </a:cubicBezTo>
                <a:cubicBezTo>
                  <a:pt x="46629" y="4339694"/>
                  <a:pt x="49295" y="4329978"/>
                  <a:pt x="52153" y="4320836"/>
                </a:cubicBezTo>
                <a:cubicBezTo>
                  <a:pt x="69300" y="4267492"/>
                  <a:pt x="67776" y="4213960"/>
                  <a:pt x="57297" y="4159666"/>
                </a:cubicBezTo>
                <a:cubicBezTo>
                  <a:pt x="55011" y="4148426"/>
                  <a:pt x="54629" y="4135853"/>
                  <a:pt x="56915" y="4124613"/>
                </a:cubicBezTo>
                <a:cubicBezTo>
                  <a:pt x="63584" y="4092988"/>
                  <a:pt x="74634" y="4062317"/>
                  <a:pt x="79396" y="4030502"/>
                </a:cubicBezTo>
                <a:cubicBezTo>
                  <a:pt x="87206" y="3977924"/>
                  <a:pt x="60918" y="3932393"/>
                  <a:pt x="43771" y="3885337"/>
                </a:cubicBezTo>
                <a:cubicBezTo>
                  <a:pt x="31627" y="3851760"/>
                  <a:pt x="8016" y="3821934"/>
                  <a:pt x="426" y="3786776"/>
                </a:cubicBezTo>
                <a:lnTo>
                  <a:pt x="0" y="3773896"/>
                </a:lnTo>
                <a:lnTo>
                  <a:pt x="0" y="3393881"/>
                </a:lnTo>
                <a:lnTo>
                  <a:pt x="11838" y="3359515"/>
                </a:lnTo>
                <a:cubicBezTo>
                  <a:pt x="14434" y="3346204"/>
                  <a:pt x="14910" y="3332773"/>
                  <a:pt x="12910" y="3318770"/>
                </a:cubicBezTo>
                <a:cubicBezTo>
                  <a:pt x="12243" y="3314103"/>
                  <a:pt x="9909" y="3308769"/>
                  <a:pt x="6718" y="3304078"/>
                </a:cubicBezTo>
                <a:lnTo>
                  <a:pt x="0" y="3297656"/>
                </a:lnTo>
                <a:lnTo>
                  <a:pt x="0" y="3207866"/>
                </a:lnTo>
                <a:lnTo>
                  <a:pt x="15553" y="3186770"/>
                </a:lnTo>
                <a:cubicBezTo>
                  <a:pt x="28483" y="3162328"/>
                  <a:pt x="30484" y="3134646"/>
                  <a:pt x="36341" y="3107499"/>
                </a:cubicBezTo>
                <a:cubicBezTo>
                  <a:pt x="41105" y="3085402"/>
                  <a:pt x="41295" y="3064826"/>
                  <a:pt x="38057" y="3042727"/>
                </a:cubicBezTo>
                <a:cubicBezTo>
                  <a:pt x="30817" y="2994721"/>
                  <a:pt x="41105" y="2948046"/>
                  <a:pt x="54249" y="2901942"/>
                </a:cubicBezTo>
                <a:cubicBezTo>
                  <a:pt x="63012" y="2871461"/>
                  <a:pt x="68346" y="2840218"/>
                  <a:pt x="77300" y="2809929"/>
                </a:cubicBezTo>
                <a:cubicBezTo>
                  <a:pt x="84158" y="2787258"/>
                  <a:pt x="92351" y="2764589"/>
                  <a:pt x="103399" y="2743825"/>
                </a:cubicBezTo>
                <a:cubicBezTo>
                  <a:pt x="119594" y="2713722"/>
                  <a:pt x="143978" y="2687435"/>
                  <a:pt x="137500" y="2649142"/>
                </a:cubicBezTo>
                <a:cubicBezTo>
                  <a:pt x="131786" y="2615420"/>
                  <a:pt x="143786" y="2584941"/>
                  <a:pt x="155217" y="2554078"/>
                </a:cubicBezTo>
                <a:cubicBezTo>
                  <a:pt x="163599" y="2531408"/>
                  <a:pt x="172173" y="2508741"/>
                  <a:pt x="177507" y="2485306"/>
                </a:cubicBezTo>
                <a:cubicBezTo>
                  <a:pt x="183794" y="2457491"/>
                  <a:pt x="181126" y="2426058"/>
                  <a:pt x="192748" y="2401291"/>
                </a:cubicBezTo>
                <a:cubicBezTo>
                  <a:pt x="204940" y="2375382"/>
                  <a:pt x="196748" y="2353858"/>
                  <a:pt x="193318" y="2330805"/>
                </a:cubicBezTo>
                <a:cubicBezTo>
                  <a:pt x="187984" y="2294038"/>
                  <a:pt x="178077" y="2257458"/>
                  <a:pt x="190652" y="2220311"/>
                </a:cubicBezTo>
                <a:cubicBezTo>
                  <a:pt x="205892" y="2175162"/>
                  <a:pt x="222275" y="2130392"/>
                  <a:pt x="236753" y="2085053"/>
                </a:cubicBezTo>
                <a:cubicBezTo>
                  <a:pt x="242280" y="2067524"/>
                  <a:pt x="244566" y="2048667"/>
                  <a:pt x="247042" y="2030377"/>
                </a:cubicBezTo>
                <a:cubicBezTo>
                  <a:pt x="249138" y="2013042"/>
                  <a:pt x="243804" y="1992278"/>
                  <a:pt x="251804" y="1978939"/>
                </a:cubicBezTo>
                <a:cubicBezTo>
                  <a:pt x="272379" y="1944648"/>
                  <a:pt x="282475" y="1909407"/>
                  <a:pt x="282475" y="1869779"/>
                </a:cubicBezTo>
                <a:cubicBezTo>
                  <a:pt x="282475" y="1854919"/>
                  <a:pt x="291049" y="1840440"/>
                  <a:pt x="292573" y="1825392"/>
                </a:cubicBezTo>
                <a:cubicBezTo>
                  <a:pt x="294477" y="1804815"/>
                  <a:pt x="299622" y="1781193"/>
                  <a:pt x="292381" y="1763286"/>
                </a:cubicBezTo>
                <a:cubicBezTo>
                  <a:pt x="275237" y="1721184"/>
                  <a:pt x="289525" y="1687085"/>
                  <a:pt x="306480" y="1650316"/>
                </a:cubicBezTo>
                <a:cubicBezTo>
                  <a:pt x="323244" y="1614119"/>
                  <a:pt x="336579" y="1576018"/>
                  <a:pt x="347629" y="1537536"/>
                </a:cubicBezTo>
                <a:cubicBezTo>
                  <a:pt x="351629" y="1523058"/>
                  <a:pt x="344961" y="1505723"/>
                  <a:pt x="343629" y="1489719"/>
                </a:cubicBezTo>
                <a:cubicBezTo>
                  <a:pt x="343247" y="1484003"/>
                  <a:pt x="342675" y="1477716"/>
                  <a:pt x="344581" y="1472574"/>
                </a:cubicBezTo>
                <a:cubicBezTo>
                  <a:pt x="362870" y="1422853"/>
                  <a:pt x="376776" y="1372367"/>
                  <a:pt x="367252" y="1318455"/>
                </a:cubicBezTo>
                <a:cubicBezTo>
                  <a:pt x="366298" y="1313503"/>
                  <a:pt x="368394" y="1307977"/>
                  <a:pt x="369728" y="1303023"/>
                </a:cubicBezTo>
                <a:cubicBezTo>
                  <a:pt x="376586" y="1278828"/>
                  <a:pt x="387444" y="1255205"/>
                  <a:pt x="389921" y="1230632"/>
                </a:cubicBezTo>
                <a:cubicBezTo>
                  <a:pt x="396017" y="1170050"/>
                  <a:pt x="398495" y="1109090"/>
                  <a:pt x="402495" y="1048124"/>
                </a:cubicBezTo>
                <a:cubicBezTo>
                  <a:pt x="402685" y="1044314"/>
                  <a:pt x="402685" y="1040314"/>
                  <a:pt x="404019" y="1036886"/>
                </a:cubicBezTo>
                <a:cubicBezTo>
                  <a:pt x="412211" y="1014405"/>
                  <a:pt x="409543" y="994784"/>
                  <a:pt x="393923" y="975732"/>
                </a:cubicBezTo>
                <a:cubicBezTo>
                  <a:pt x="387064" y="967349"/>
                  <a:pt x="383444" y="955919"/>
                  <a:pt x="379634" y="945443"/>
                </a:cubicBezTo>
                <a:cubicBezTo>
                  <a:pt x="373918" y="930010"/>
                  <a:pt x="368394" y="914199"/>
                  <a:pt x="364774" y="898197"/>
                </a:cubicBezTo>
                <a:cubicBezTo>
                  <a:pt x="361346" y="882383"/>
                  <a:pt x="356583" y="865429"/>
                  <a:pt x="359250" y="850188"/>
                </a:cubicBezTo>
                <a:cubicBezTo>
                  <a:pt x="364012" y="822755"/>
                  <a:pt x="374680" y="796654"/>
                  <a:pt x="381730" y="769604"/>
                </a:cubicBezTo>
                <a:cubicBezTo>
                  <a:pt x="384206" y="760269"/>
                  <a:pt x="383824" y="749981"/>
                  <a:pt x="384016" y="740267"/>
                </a:cubicBezTo>
                <a:cubicBezTo>
                  <a:pt x="384586" y="717976"/>
                  <a:pt x="379062" y="695115"/>
                  <a:pt x="394875" y="674922"/>
                </a:cubicBezTo>
                <a:cubicBezTo>
                  <a:pt x="409733" y="656254"/>
                  <a:pt x="405353" y="637391"/>
                  <a:pt x="394113" y="617771"/>
                </a:cubicBezTo>
                <a:cubicBezTo>
                  <a:pt x="386110" y="603672"/>
                  <a:pt x="379824" y="587671"/>
                  <a:pt x="376776" y="571859"/>
                </a:cubicBezTo>
                <a:cubicBezTo>
                  <a:pt x="372586" y="550140"/>
                  <a:pt x="370870" y="528614"/>
                  <a:pt x="373348" y="505181"/>
                </a:cubicBezTo>
                <a:cubicBezTo>
                  <a:pt x="375062" y="488606"/>
                  <a:pt x="375824" y="475080"/>
                  <a:pt x="385920" y="462125"/>
                </a:cubicBezTo>
                <a:cubicBezTo>
                  <a:pt x="387444" y="460031"/>
                  <a:pt x="387826" y="456221"/>
                  <a:pt x="387634" y="453363"/>
                </a:cubicBezTo>
                <a:cubicBezTo>
                  <a:pt x="384396" y="415834"/>
                  <a:pt x="386110" y="378685"/>
                  <a:pt x="388399" y="340773"/>
                </a:cubicBezTo>
                <a:cubicBezTo>
                  <a:pt x="391445" y="292578"/>
                  <a:pt x="382492" y="241900"/>
                  <a:pt x="350487" y="200181"/>
                </a:cubicBezTo>
                <a:cubicBezTo>
                  <a:pt x="345723" y="194084"/>
                  <a:pt x="343629" y="184940"/>
                  <a:pt x="342485" y="176938"/>
                </a:cubicBezTo>
                <a:cubicBezTo>
                  <a:pt x="337533" y="139218"/>
                  <a:pt x="334103" y="101307"/>
                  <a:pt x="328579" y="63586"/>
                </a:cubicBezTo>
                <a:cubicBezTo>
                  <a:pt x="325530" y="43011"/>
                  <a:pt x="322862" y="21485"/>
                  <a:pt x="314480" y="2816"/>
                </a:cubicBez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oup 22">
            <a:extLst>
              <a:ext uri="{FF2B5EF4-FFF2-40B4-BE49-F238E27FC236}">
                <a16:creationId xmlns:a16="http://schemas.microsoft.com/office/drawing/2014/main" id="{69F15C97-C578-44B1-A153-FAD83141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42" name="Freeform: Shape 23">
              <a:extLst>
                <a:ext uri="{FF2B5EF4-FFF2-40B4-BE49-F238E27FC236}">
                  <a16:creationId xmlns:a16="http://schemas.microsoft.com/office/drawing/2014/main" id="{7345C5AB-3960-434D-B3C8-076945B2D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24">
              <a:extLst>
                <a:ext uri="{FF2B5EF4-FFF2-40B4-BE49-F238E27FC236}">
                  <a16:creationId xmlns:a16="http://schemas.microsoft.com/office/drawing/2014/main" id="{9C422897-91F5-40F5-8DD7-5E4E8F500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44231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9E3C5AA775364FA5BF30FE0F34B5A3" ma:contentTypeVersion="6" ma:contentTypeDescription="Een nieuw document maken." ma:contentTypeScope="" ma:versionID="f7bd9ca1eab207ac8722b887c04479b6">
  <xsd:schema xmlns:xsd="http://www.w3.org/2001/XMLSchema" xmlns:xs="http://www.w3.org/2001/XMLSchema" xmlns:p="http://schemas.microsoft.com/office/2006/metadata/properties" xmlns:ns3="c8570c56-44a3-4c5a-8ae7-f19d717d1bb2" xmlns:ns4="a2983262-8df5-4aab-b38f-6f450262d15d" targetNamespace="http://schemas.microsoft.com/office/2006/metadata/properties" ma:root="true" ma:fieldsID="a0380a1c00d3423d91bb50eb6c6cbd24" ns3:_="" ns4:_="">
    <xsd:import namespace="c8570c56-44a3-4c5a-8ae7-f19d717d1bb2"/>
    <xsd:import namespace="a2983262-8df5-4aab-b38f-6f450262d15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570c56-44a3-4c5a-8ae7-f19d717d1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983262-8df5-4aab-b38f-6f450262d15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570c56-44a3-4c5a-8ae7-f19d717d1bb2" xsi:nil="true"/>
  </documentManagement>
</p:properties>
</file>

<file path=customXml/itemProps1.xml><?xml version="1.0" encoding="utf-8"?>
<ds:datastoreItem xmlns:ds="http://schemas.openxmlformats.org/officeDocument/2006/customXml" ds:itemID="{0D0344A1-726A-4DFF-86D9-8D8932F2EE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570c56-44a3-4c5a-8ae7-f19d717d1bb2"/>
    <ds:schemaRef ds:uri="a2983262-8df5-4aab-b38f-6f450262d1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DA39C5-1724-42F1-A5D0-6D724A894A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4A866B-0AD1-41C6-B480-1690DFE63A99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c8570c56-44a3-4c5a-8ae7-f19d717d1bb2"/>
    <ds:schemaRef ds:uri="http://purl.org/dc/terms/"/>
    <ds:schemaRef ds:uri="http://schemas.microsoft.com/office/infopath/2007/PartnerControls"/>
    <ds:schemaRef ds:uri="a2983262-8df5-4aab-b38f-6f450262d15d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</Words>
  <Application>Microsoft Office PowerPoint</Application>
  <PresentationFormat>Breedbeeld</PresentationFormat>
  <Paragraphs>14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Farm &amp; Harvest</vt:lpstr>
      <vt:lpstr>Demo van de game</vt:lpstr>
      <vt:lpstr>Het process</vt:lpstr>
      <vt:lpstr>Uitbreidingen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 &amp; Harvest</dc:title>
  <dc:creator>Youri Rodenburg</dc:creator>
  <cp:lastModifiedBy>Youri Rodenburg</cp:lastModifiedBy>
  <cp:revision>2</cp:revision>
  <dcterms:created xsi:type="dcterms:W3CDTF">2023-02-07T10:14:02Z</dcterms:created>
  <dcterms:modified xsi:type="dcterms:W3CDTF">2023-02-07T10:20:21Z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0x010100DE9E3C5AA775364FA5BF30FE0F34B5A3</vt:lpwstr>
  </property>
</Properties>
</file>