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7D97F-70D0-42A8-A1E5-8456B325A09B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BA5-7A6B-4B5E-A5CB-84E714C4C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7D97F-70D0-42A8-A1E5-8456B325A09B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BA5-7A6B-4B5E-A5CB-84E714C4C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7D97F-70D0-42A8-A1E5-8456B325A09B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BA5-7A6B-4B5E-A5CB-84E714C4C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7D97F-70D0-42A8-A1E5-8456B325A09B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BA5-7A6B-4B5E-A5CB-84E714C4C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7D97F-70D0-42A8-A1E5-8456B325A09B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BA5-7A6B-4B5E-A5CB-84E714C4C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7D97F-70D0-42A8-A1E5-8456B325A09B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BA5-7A6B-4B5E-A5CB-84E714C4C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7D97F-70D0-42A8-A1E5-8456B325A09B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BA5-7A6B-4B5E-A5CB-84E714C4C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7D97F-70D0-42A8-A1E5-8456B325A09B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BA5-7A6B-4B5E-A5CB-84E714C4C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7D97F-70D0-42A8-A1E5-8456B325A09B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BA5-7A6B-4B5E-A5CB-84E714C4C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7D97F-70D0-42A8-A1E5-8456B325A09B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BA5-7A6B-4B5E-A5CB-84E714C4C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7D97F-70D0-42A8-A1E5-8456B325A09B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BA5-7A6B-4B5E-A5CB-84E714C4C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7D97F-70D0-42A8-A1E5-8456B325A09B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7BBA5-7A6B-4B5E-A5CB-84E714C4C6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8001000" cy="1470025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SISTEM INFORMASI PERPUSTAKAAN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743200"/>
            <a:ext cx="6400800" cy="1752600"/>
          </a:xfrm>
        </p:spPr>
        <p:txBody>
          <a:bodyPr>
            <a:normAutofit lnSpcReduction="10000"/>
          </a:bodyPr>
          <a:lstStyle/>
          <a:p>
            <a:pPr marL="457200" indent="-457200" algn="l">
              <a:buAutoNum type="arabicPeriod"/>
            </a:pP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A. MUH YUSRAN MISLAM/145610133</a:t>
            </a:r>
          </a:p>
          <a:p>
            <a:pPr marL="457200" indent="-457200" algn="l">
              <a:buAutoNum type="arabicPeriod"/>
            </a:pP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AMIRIN SYARIFUDDIN</a:t>
            </a:r>
          </a:p>
          <a:p>
            <a:pPr marL="457200" indent="-457200" algn="l">
              <a:buAutoNum type="arabicPeriod"/>
            </a:pP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RISMANJAYA</a:t>
            </a:r>
          </a:p>
          <a:p>
            <a:pPr marL="457200" indent="-457200" algn="l">
              <a:buAutoNum type="arabicPeriod"/>
            </a:pP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EKY</a:t>
            </a: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buku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724400"/>
            <a:ext cx="2286000" cy="2000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7" name="Picture 6" descr="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5" y="3810000"/>
            <a:ext cx="2200275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 descr="2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400" y="5334000"/>
            <a:ext cx="1066800" cy="1066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12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SISTEM INFORMASI PERPUSTAKAAN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PERPUSTAKAAN</dc:title>
  <dc:creator>uccank</dc:creator>
  <cp:lastModifiedBy>uccank</cp:lastModifiedBy>
  <cp:revision>3</cp:revision>
  <dcterms:created xsi:type="dcterms:W3CDTF">2014-12-09T11:23:14Z</dcterms:created>
  <dcterms:modified xsi:type="dcterms:W3CDTF">2014-12-09T11:46:54Z</dcterms:modified>
</cp:coreProperties>
</file>