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8" r:id="rId12"/>
    <p:sldId id="269" r:id="rId13"/>
    <p:sldId id="270" r:id="rId14"/>
    <p:sldId id="271" r:id="rId15"/>
    <p:sldId id="267" r:id="rId16"/>
    <p:sldId id="25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207" autoAdjust="0"/>
    <p:restoredTop sz="94660"/>
  </p:normalViewPr>
  <p:slideViewPr>
    <p:cSldViewPr>
      <p:cViewPr varScale="1">
        <p:scale>
          <a:sx n="69" d="100"/>
          <a:sy n="69" d="100"/>
        </p:scale>
        <p:origin x="-145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8E97F-BC13-4120-990E-6F1AE2D98440}" type="datetimeFigureOut">
              <a:rPr lang="en-US" smtClean="0"/>
              <a:pPr/>
              <a:t>11/22/2014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5E130D-6A4E-488D-96CE-EB9E5054358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5E130D-6A4E-488D-96CE-EB9E5054358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1E12-B93E-4E23-A33B-DC17224E4F60}" type="datetimeFigureOut">
              <a:rPr lang="en-US" smtClean="0"/>
              <a:pPr/>
              <a:t>11/22/2014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27B8-8371-4B86-8C98-C275AFFA4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1E12-B93E-4E23-A33B-DC17224E4F60}" type="datetimeFigureOut">
              <a:rPr lang="en-US" smtClean="0"/>
              <a:pPr/>
              <a:t>11/22/2014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27B8-8371-4B86-8C98-C275AFFA4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1E12-B93E-4E23-A33B-DC17224E4F60}" type="datetimeFigureOut">
              <a:rPr lang="en-US" smtClean="0"/>
              <a:pPr/>
              <a:t>11/22/2014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27B8-8371-4B86-8C98-C275AFFA4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1E12-B93E-4E23-A33B-DC17224E4F60}" type="datetimeFigureOut">
              <a:rPr lang="en-US" smtClean="0"/>
              <a:pPr/>
              <a:t>11/22/2014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27B8-8371-4B86-8C98-C275AFFA4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1E12-B93E-4E23-A33B-DC17224E4F60}" type="datetimeFigureOut">
              <a:rPr lang="en-US" smtClean="0"/>
              <a:pPr/>
              <a:t>11/22/2014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27B8-8371-4B86-8C98-C275AFFA4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1E12-B93E-4E23-A33B-DC17224E4F60}" type="datetimeFigureOut">
              <a:rPr lang="en-US" smtClean="0"/>
              <a:pPr/>
              <a:t>11/22/2014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27B8-8371-4B86-8C98-C275AFFA4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1E12-B93E-4E23-A33B-DC17224E4F60}" type="datetimeFigureOut">
              <a:rPr lang="en-US" smtClean="0"/>
              <a:pPr/>
              <a:t>11/22/2014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27B8-8371-4B86-8C98-C275AFFA4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1E12-B93E-4E23-A33B-DC17224E4F60}" type="datetimeFigureOut">
              <a:rPr lang="en-US" smtClean="0"/>
              <a:pPr/>
              <a:t>11/22/2014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27B8-8371-4B86-8C98-C275AFFA4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1E12-B93E-4E23-A33B-DC17224E4F60}" type="datetimeFigureOut">
              <a:rPr lang="en-US" smtClean="0"/>
              <a:pPr/>
              <a:t>11/22/2014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27B8-8371-4B86-8C98-C275AFFA4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1E12-B93E-4E23-A33B-DC17224E4F60}" type="datetimeFigureOut">
              <a:rPr lang="en-US" smtClean="0"/>
              <a:pPr/>
              <a:t>11/22/2014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27B8-8371-4B86-8C98-C275AFFA4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1E12-B93E-4E23-A33B-DC17224E4F60}" type="datetimeFigureOut">
              <a:rPr lang="en-US" smtClean="0"/>
              <a:pPr/>
              <a:t>11/22/2014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27B8-8371-4B86-8C98-C275AFFA4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C1E12-B93E-4E23-A33B-DC17224E4F60}" type="datetimeFigureOut">
              <a:rPr lang="en-US" smtClean="0"/>
              <a:pPr/>
              <a:t>11/22/2014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B27B8-8371-4B86-8C98-C275AFFA4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3078163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Algerian" pitchFamily="82" charset="0"/>
              </a:rPr>
              <a:t>APA ITU SHELL ?????</a:t>
            </a:r>
            <a:endParaRPr lang="en-US" sz="6000" dirty="0"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JavaScript Database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Insert()</a:t>
            </a:r>
          </a:p>
          <a:p>
            <a:r>
              <a:rPr lang="en-US" dirty="0" smtClean="0"/>
              <a:t>Update()</a:t>
            </a:r>
          </a:p>
          <a:p>
            <a:r>
              <a:rPr lang="en-US" dirty="0" smtClean="0"/>
              <a:t>save()</a:t>
            </a:r>
          </a:p>
          <a:p>
            <a:r>
              <a:rPr lang="en-US" dirty="0" smtClean="0"/>
              <a:t>remove()</a:t>
            </a:r>
          </a:p>
          <a:p>
            <a:r>
              <a:rPr lang="en-US" dirty="0" smtClean="0"/>
              <a:t>drop()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Shortcut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Up-arrow =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endParaRPr lang="en-US" dirty="0" smtClean="0"/>
          </a:p>
          <a:p>
            <a:r>
              <a:rPr lang="en-US" dirty="0" smtClean="0"/>
              <a:t>Down-arrow </a:t>
            </a:r>
          </a:p>
          <a:p>
            <a:r>
              <a:rPr lang="en-US" dirty="0" smtClean="0"/>
              <a:t>Home =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line command</a:t>
            </a:r>
          </a:p>
          <a:p>
            <a:r>
              <a:rPr lang="en-US" dirty="0" smtClean="0"/>
              <a:t>End =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line command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Administrative Command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db = connect("&lt;host&gt;&lt;:port&gt;/&lt;</a:t>
            </a:r>
            <a:r>
              <a:rPr lang="en-US" dirty="0" err="1" smtClean="0"/>
              <a:t>dbname</a:t>
            </a:r>
            <a:r>
              <a:rPr lang="en-US" dirty="0" smtClean="0"/>
              <a:t>&gt;") = </a:t>
            </a:r>
            <a:r>
              <a:rPr lang="en-US" dirty="0" err="1" smtClean="0"/>
              <a:t>membuka</a:t>
            </a:r>
            <a:r>
              <a:rPr lang="en-US" dirty="0" smtClean="0"/>
              <a:t> database </a:t>
            </a:r>
            <a:r>
              <a:rPr lang="en-US" dirty="0" err="1" smtClean="0"/>
              <a:t>baru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mongo Shell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Collection</a:t>
            </a:r>
          </a:p>
          <a:p>
            <a:r>
              <a:rPr lang="en-US" b="1" dirty="0" smtClean="0"/>
              <a:t>Cursor</a:t>
            </a:r>
          </a:p>
          <a:p>
            <a:r>
              <a:rPr lang="en-US" b="1" dirty="0" smtClean="0"/>
              <a:t>Database</a:t>
            </a:r>
          </a:p>
          <a:p>
            <a:r>
              <a:rPr lang="en-US" b="1" dirty="0" smtClean="0"/>
              <a:t>User Management</a:t>
            </a:r>
          </a:p>
          <a:p>
            <a:r>
              <a:rPr lang="en-US" b="1" dirty="0" smtClean="0"/>
              <a:t>Role Management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 GUI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RockMongo</a:t>
            </a:r>
            <a:endParaRPr lang="en-US" b="1" dirty="0" smtClean="0"/>
          </a:p>
          <a:p>
            <a:r>
              <a:rPr lang="en-US" b="1" dirty="0" err="1" smtClean="0"/>
              <a:t>MongoChef</a:t>
            </a:r>
            <a:endParaRPr lang="en-US" b="1" dirty="0" smtClean="0"/>
          </a:p>
          <a:p>
            <a:r>
              <a:rPr lang="en-US" b="1" dirty="0" err="1" smtClean="0"/>
              <a:t>NoSQL</a:t>
            </a:r>
            <a:r>
              <a:rPr lang="en-US" b="1" dirty="0" smtClean="0"/>
              <a:t> </a:t>
            </a:r>
            <a:r>
              <a:rPr lang="en-US" b="1" dirty="0" smtClean="0"/>
              <a:t>Viewer</a:t>
            </a: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http://docs.mongodb.org/manual/reference/mongo-shell/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EKIAN TERIMAKASIH COUNTDOWN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696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400" dirty="0">
                <a:latin typeface="Baskerville Old Face" pitchFamily="18" charset="0"/>
              </a:rPr>
              <a:t>Shell </a:t>
            </a:r>
            <a:r>
              <a:rPr lang="en-US" sz="4400" dirty="0" err="1">
                <a:latin typeface="Baskerville Old Face" pitchFamily="18" charset="0"/>
              </a:rPr>
              <a:t>merupakan</a:t>
            </a:r>
            <a:r>
              <a:rPr lang="en-US" sz="4400" dirty="0">
                <a:latin typeface="Baskerville Old Face" pitchFamily="18" charset="0"/>
              </a:rPr>
              <a:t> </a:t>
            </a:r>
            <a:r>
              <a:rPr lang="en-US" sz="4400" dirty="0" err="1">
                <a:latin typeface="Baskerville Old Face" pitchFamily="18" charset="0"/>
              </a:rPr>
              <a:t>sebuah</a:t>
            </a:r>
            <a:r>
              <a:rPr lang="en-US" sz="4400" dirty="0">
                <a:latin typeface="Baskerville Old Face" pitchFamily="18" charset="0"/>
              </a:rPr>
              <a:t> program </a:t>
            </a:r>
            <a:r>
              <a:rPr lang="en-US" sz="4400" dirty="0" err="1">
                <a:latin typeface="Baskerville Old Face" pitchFamily="18" charset="0"/>
              </a:rPr>
              <a:t>penerjemah</a:t>
            </a:r>
            <a:r>
              <a:rPr lang="en-US" sz="4400" dirty="0">
                <a:latin typeface="Baskerville Old Face" pitchFamily="18" charset="0"/>
              </a:rPr>
              <a:t> </a:t>
            </a:r>
            <a:r>
              <a:rPr lang="en-US" sz="4400" dirty="0" err="1">
                <a:latin typeface="Baskerville Old Face" pitchFamily="18" charset="0"/>
              </a:rPr>
              <a:t>perintah</a:t>
            </a:r>
            <a:r>
              <a:rPr lang="en-US" sz="4400" dirty="0">
                <a:latin typeface="Baskerville Old Face" pitchFamily="18" charset="0"/>
              </a:rPr>
              <a:t> yang </a:t>
            </a:r>
            <a:r>
              <a:rPr lang="en-US" sz="4400" dirty="0" err="1">
                <a:latin typeface="Baskerville Old Face" pitchFamily="18" charset="0"/>
              </a:rPr>
              <a:t>memberikan</a:t>
            </a:r>
            <a:r>
              <a:rPr lang="en-US" sz="4400" dirty="0">
                <a:latin typeface="Baskerville Old Face" pitchFamily="18" charset="0"/>
              </a:rPr>
              <a:t> </a:t>
            </a:r>
            <a:r>
              <a:rPr lang="en-US" sz="4400" dirty="0" err="1">
                <a:latin typeface="Baskerville Old Face" pitchFamily="18" charset="0"/>
              </a:rPr>
              <a:t>jembatan</a:t>
            </a:r>
            <a:r>
              <a:rPr lang="en-US" sz="4400" dirty="0">
                <a:latin typeface="Baskerville Old Face" pitchFamily="18" charset="0"/>
              </a:rPr>
              <a:t> </a:t>
            </a:r>
            <a:r>
              <a:rPr lang="en-US" sz="4400" dirty="0" err="1">
                <a:latin typeface="Baskerville Old Face" pitchFamily="18" charset="0"/>
              </a:rPr>
              <a:t>antara</a:t>
            </a:r>
            <a:r>
              <a:rPr lang="en-US" sz="4400" dirty="0">
                <a:latin typeface="Baskerville Old Face" pitchFamily="18" charset="0"/>
              </a:rPr>
              <a:t> user </a:t>
            </a:r>
            <a:r>
              <a:rPr lang="en-US" sz="4400" dirty="0" err="1">
                <a:latin typeface="Baskerville Old Face" pitchFamily="18" charset="0"/>
              </a:rPr>
              <a:t>dengan</a:t>
            </a:r>
            <a:r>
              <a:rPr lang="en-US" sz="4400" dirty="0">
                <a:latin typeface="Baskerville Old Face" pitchFamily="18" charset="0"/>
              </a:rPr>
              <a:t> </a:t>
            </a:r>
            <a:r>
              <a:rPr lang="en-US" sz="4400" dirty="0" err="1">
                <a:latin typeface="Baskerville Old Face" pitchFamily="18" charset="0"/>
              </a:rPr>
              <a:t>kerel</a:t>
            </a:r>
            <a:r>
              <a:rPr lang="en-US" sz="4400" dirty="0">
                <a:latin typeface="Baskerville Old Face" pitchFamily="18" charset="0"/>
              </a:rPr>
              <a:t> yang </a:t>
            </a:r>
            <a:r>
              <a:rPr lang="en-US" sz="4400" dirty="0" err="1">
                <a:latin typeface="Baskerville Old Face" pitchFamily="18" charset="0"/>
              </a:rPr>
              <a:t>merupakan</a:t>
            </a:r>
            <a:r>
              <a:rPr lang="en-US" sz="4400" dirty="0">
                <a:latin typeface="Baskerville Old Face" pitchFamily="18" charset="0"/>
              </a:rPr>
              <a:t> </a:t>
            </a:r>
            <a:r>
              <a:rPr lang="en-US" sz="4400" dirty="0" err="1">
                <a:latin typeface="Baskerville Old Face" pitchFamily="18" charset="0"/>
              </a:rPr>
              <a:t>inti</a:t>
            </a:r>
            <a:r>
              <a:rPr lang="en-US" sz="4400" dirty="0">
                <a:latin typeface="Baskerville Old Face" pitchFamily="18" charset="0"/>
              </a:rPr>
              <a:t> </a:t>
            </a:r>
            <a:r>
              <a:rPr lang="en-US" sz="4400" dirty="0" err="1">
                <a:latin typeface="Baskerville Old Face" pitchFamily="18" charset="0"/>
              </a:rPr>
              <a:t>dari</a:t>
            </a:r>
            <a:r>
              <a:rPr lang="en-US" sz="4400" dirty="0">
                <a:latin typeface="Baskerville Old Face" pitchFamily="18" charset="0"/>
              </a:rPr>
              <a:t> </a:t>
            </a:r>
            <a:r>
              <a:rPr lang="en-US" sz="4400" dirty="0" err="1">
                <a:latin typeface="Baskerville Old Face" pitchFamily="18" charset="0"/>
              </a:rPr>
              <a:t>Sistem</a:t>
            </a:r>
            <a:r>
              <a:rPr lang="en-US" sz="4400" dirty="0">
                <a:latin typeface="Baskerville Old Face" pitchFamily="18" charset="0"/>
              </a:rPr>
              <a:t> </a:t>
            </a:r>
            <a:r>
              <a:rPr lang="en-US" sz="4400" dirty="0" err="1">
                <a:latin typeface="Baskerville Old Face" pitchFamily="18" charset="0"/>
              </a:rPr>
              <a:t>Operasi</a:t>
            </a:r>
            <a:endParaRPr lang="en-US" sz="4400" dirty="0">
              <a:latin typeface="Baskerville Old Fac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4000" dirty="0" err="1" smtClean="0"/>
              <a:t>MongoDB</a:t>
            </a:r>
            <a:r>
              <a:rPr lang="en-US" sz="4000" dirty="0" smtClean="0"/>
              <a:t> </a:t>
            </a:r>
            <a:r>
              <a:rPr lang="en-US" sz="4000" dirty="0" err="1" smtClean="0"/>
              <a:t>dilengkapi</a:t>
            </a:r>
            <a:r>
              <a:rPr lang="en-US" sz="4000" dirty="0" smtClean="0"/>
              <a:t> </a:t>
            </a:r>
            <a:r>
              <a:rPr lang="en-US" sz="4000" dirty="0" err="1" smtClean="0"/>
              <a:t>dengan</a:t>
            </a:r>
            <a:r>
              <a:rPr lang="en-US" sz="4000" dirty="0" smtClean="0"/>
              <a:t> </a:t>
            </a:r>
            <a:r>
              <a:rPr lang="en-US" sz="4000" dirty="0" err="1" smtClean="0"/>
              <a:t>Javascript</a:t>
            </a:r>
            <a:r>
              <a:rPr lang="en-US" sz="4000" dirty="0" smtClean="0"/>
              <a:t> shell client </a:t>
            </a:r>
            <a:r>
              <a:rPr lang="en-US" sz="4000" dirty="0" err="1" smtClean="0"/>
              <a:t>untuk</a:t>
            </a:r>
            <a:r>
              <a:rPr lang="en-US" sz="4000" dirty="0" smtClean="0"/>
              <a:t> </a:t>
            </a:r>
            <a:r>
              <a:rPr lang="en-US" sz="4000" dirty="0" err="1" smtClean="0"/>
              <a:t>para</a:t>
            </a:r>
            <a:r>
              <a:rPr lang="en-US" sz="4000" dirty="0" smtClean="0"/>
              <a:t> administrator </a:t>
            </a:r>
            <a:r>
              <a:rPr lang="en-US" sz="4000" dirty="0" err="1" smtClean="0"/>
              <a:t>dalam</a:t>
            </a:r>
            <a:r>
              <a:rPr lang="en-US" sz="4000" dirty="0" smtClean="0"/>
              <a:t> </a:t>
            </a:r>
            <a:r>
              <a:rPr lang="en-US" sz="4000" dirty="0" err="1" smtClean="0"/>
              <a:t>memanipulasi</a:t>
            </a:r>
            <a:r>
              <a:rPr lang="en-US" sz="4000" dirty="0" smtClean="0"/>
              <a:t> data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Menjalankan</a:t>
            </a:r>
            <a:r>
              <a:rPr lang="en-US" dirty="0" smtClean="0"/>
              <a:t> Shell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Monggo</a:t>
            </a:r>
            <a:r>
              <a:rPr lang="en-US" dirty="0" smtClean="0"/>
              <a:t> DB 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menjalankan</a:t>
            </a:r>
            <a:r>
              <a:rPr lang="en-US" dirty="0" smtClean="0"/>
              <a:t> mongo shell </a:t>
            </a:r>
            <a:r>
              <a:rPr lang="en-US" dirty="0" err="1" smtClean="0"/>
              <a:t>yaitu</a:t>
            </a:r>
            <a:r>
              <a:rPr lang="en-US" dirty="0" smtClean="0"/>
              <a:t> 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1 .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mengklik</a:t>
            </a:r>
            <a:r>
              <a:rPr lang="en-US" dirty="0" smtClean="0"/>
              <a:t> mongo.exe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explorer</a:t>
            </a:r>
          </a:p>
          <a:p>
            <a:pPr>
              <a:buNone/>
            </a:pPr>
            <a:r>
              <a:rPr lang="en-US" dirty="0" smtClean="0"/>
              <a:t>2.Dengan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CMD.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C:\mongodb\bin\monggo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 err="1" smtClean="0"/>
              <a:t>menghubungkan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i="1" dirty="0" smtClean="0"/>
              <a:t>service</a:t>
            </a:r>
            <a:r>
              <a:rPr lang="en-US" dirty="0" smtClean="0"/>
              <a:t> </a:t>
            </a:r>
            <a:r>
              <a:rPr lang="en-US" dirty="0" err="1" smtClean="0"/>
              <a:t>mongod</a:t>
            </a:r>
            <a:r>
              <a:rPr lang="en-US" dirty="0" smtClean="0"/>
              <a:t> yang </a:t>
            </a:r>
            <a:r>
              <a:rPr lang="en-US" dirty="0" err="1" smtClean="0"/>
              <a:t>jalan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C:\mongodb\bin\monggo db.mimicreative.net:20000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i="1" dirty="0" smtClean="0"/>
              <a:t>service</a:t>
            </a:r>
            <a:r>
              <a:rPr lang="en-US" dirty="0" smtClean="0"/>
              <a:t> </a:t>
            </a:r>
            <a:r>
              <a:rPr lang="en-US" dirty="0" err="1" smtClean="0"/>
              <a:t>berada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server lain,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 </a:t>
            </a:r>
            <a:r>
              <a:rPr lang="en-US" i="1" dirty="0" smtClean="0"/>
              <a:t>server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port</a:t>
            </a:r>
            <a:r>
              <a:rPr lang="en-US" dirty="0" smtClean="0"/>
              <a:t> </a:t>
            </a:r>
            <a:r>
              <a:rPr lang="en-US" dirty="0" err="1" smtClean="0"/>
              <a:t>nya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mongo shell</a:t>
            </a:r>
            <a:endParaRPr lang="en-US" dirty="0"/>
          </a:p>
        </p:txBody>
      </p:sp>
      <p:pic>
        <p:nvPicPr>
          <p:cNvPr id="4" name="Content Placeholder 3" descr="mongo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476579"/>
            <a:ext cx="6272212" cy="414174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mencoba</a:t>
            </a:r>
            <a:r>
              <a:rPr lang="en-US" dirty="0" smtClean="0"/>
              <a:t> </a:t>
            </a:r>
            <a:r>
              <a:rPr lang="en-US" dirty="0" err="1" smtClean="0"/>
              <a:t>shel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versial</a:t>
            </a:r>
            <a:r>
              <a:rPr lang="en-US" dirty="0" smtClean="0"/>
              <a:t> tiny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disini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http://try.mongodb.org/</a:t>
            </a:r>
            <a:endParaRPr lang="en-US" dirty="0"/>
          </a:p>
        </p:txBody>
      </p:sp>
      <p:pic>
        <p:nvPicPr>
          <p:cNvPr id="4" name="Picture 3" descr="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79" y="2438400"/>
            <a:ext cx="8826621" cy="3952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Methods and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Help = </a:t>
            </a:r>
            <a:r>
              <a:rPr lang="en-US" dirty="0" err="1" smtClean="0"/>
              <a:t>menampilkan</a:t>
            </a:r>
            <a:r>
              <a:rPr lang="en-US" dirty="0" smtClean="0"/>
              <a:t> help</a:t>
            </a:r>
          </a:p>
          <a:p>
            <a:r>
              <a:rPr lang="en-US" dirty="0" err="1" smtClean="0"/>
              <a:t>db.help</a:t>
            </a:r>
            <a:r>
              <a:rPr lang="en-US" dirty="0" smtClean="0"/>
              <a:t>() = </a:t>
            </a:r>
            <a:r>
              <a:rPr lang="en-US" dirty="0" err="1" smtClean="0"/>
              <a:t>menampilkan</a:t>
            </a:r>
            <a:r>
              <a:rPr lang="en-US" dirty="0" smtClean="0"/>
              <a:t> help </a:t>
            </a:r>
            <a:r>
              <a:rPr lang="en-US" dirty="0" err="1" smtClean="0"/>
              <a:t>untuk</a:t>
            </a:r>
            <a:r>
              <a:rPr lang="en-US" dirty="0" smtClean="0"/>
              <a:t> database method</a:t>
            </a:r>
          </a:p>
          <a:p>
            <a:r>
              <a:rPr lang="en-US" dirty="0" smtClean="0"/>
              <a:t>show </a:t>
            </a:r>
            <a:r>
              <a:rPr lang="en-US" dirty="0" err="1" smtClean="0"/>
              <a:t>dbs</a:t>
            </a:r>
            <a:r>
              <a:rPr lang="en-US" dirty="0" smtClean="0"/>
              <a:t> =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id-ID" dirty="0" smtClean="0"/>
              <a:t>daftar semua database di server</a:t>
            </a:r>
            <a:endParaRPr lang="en-US" dirty="0" smtClean="0"/>
          </a:p>
          <a:p>
            <a:r>
              <a:rPr lang="en-US" dirty="0" smtClean="0"/>
              <a:t>use &lt;db&gt; = </a:t>
            </a:r>
            <a:r>
              <a:rPr lang="en-US" dirty="0" err="1" smtClean="0"/>
              <a:t>mengaktifkan</a:t>
            </a:r>
            <a:r>
              <a:rPr lang="en-US" dirty="0" smtClean="0"/>
              <a:t> /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mengalihkan</a:t>
            </a:r>
            <a:r>
              <a:rPr lang="en-US" dirty="0" smtClean="0"/>
              <a:t> database</a:t>
            </a:r>
          </a:p>
          <a:p>
            <a:r>
              <a:rPr lang="en-US" dirty="0" smtClean="0"/>
              <a:t>show collections = </a:t>
            </a:r>
            <a:r>
              <a:rPr lang="id-ID" dirty="0" smtClean="0"/>
              <a:t>Mencetak daftar semua </a:t>
            </a:r>
            <a:r>
              <a:rPr lang="en-US" dirty="0" smtClean="0"/>
              <a:t>collection/table</a:t>
            </a:r>
            <a:r>
              <a:rPr lang="id-ID" dirty="0" smtClean="0"/>
              <a:t> untuk database saat ini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209</Words>
  <Application>Microsoft Office PowerPoint</Application>
  <PresentationFormat>On-screen Show (4:3)</PresentationFormat>
  <Paragraphs>50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Ada dua cara menjalankan mongo shell yaitu : </vt:lpstr>
      <vt:lpstr>Slide 6</vt:lpstr>
      <vt:lpstr>Tampilan pada mongo shell</vt:lpstr>
      <vt:lpstr>Untuk mencoba shel pada mongodb dalam versial tiny bisa di lakukan disini</vt:lpstr>
      <vt:lpstr>Help Methods and commands</vt:lpstr>
      <vt:lpstr>JavaScript Database Operations</vt:lpstr>
      <vt:lpstr>Shortcut key</vt:lpstr>
      <vt:lpstr>Administrative Command Helpers</vt:lpstr>
      <vt:lpstr>mongo Shell Methods</vt:lpstr>
      <vt:lpstr>Mongo GUI client</vt:lpstr>
      <vt:lpstr>Referensi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uccank</dc:creator>
  <cp:lastModifiedBy>PC</cp:lastModifiedBy>
  <cp:revision>25</cp:revision>
  <dcterms:created xsi:type="dcterms:W3CDTF">2014-11-14T03:19:07Z</dcterms:created>
  <dcterms:modified xsi:type="dcterms:W3CDTF">2014-11-22T02:28:47Z</dcterms:modified>
</cp:coreProperties>
</file>