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F9B85-3C73-D194-3B2D-6B3B19FCD8BC}" v="415" dt="2023-06-11T16:53:19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4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D5228-23D9-4958-BC9E-97ECFCF2C887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368F-6C39-4E3B-9F38-959351E3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37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7368F-6C39-4E3B-9F38-959351E326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2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0BB3-75C1-41E4-BF46-E334ED5E6BF5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C06F-CEA3-4CF3-9D17-B1B1B9A47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8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FA09-1021-4C6A-9145-C1846C0B0964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C06F-CEA3-4CF3-9D17-B1B1B9A47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1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9F6B-FB21-4503-8865-082EBC97BCE4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C06F-CEA3-4CF3-9D17-B1B1B9A47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37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4E3D-C787-4219-92DE-BA2F15056137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C06F-CEA3-4CF3-9D17-B1B1B9A473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795647"/>
          </a:xfrm>
          <a:prstGeom prst="rect">
            <a:avLst/>
          </a:prstGeom>
          <a:gradFill flip="none" rotWithShape="1">
            <a:gsLst>
              <a:gs pos="14000">
                <a:schemeClr val="accent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11112964" y="0"/>
            <a:ext cx="1079036" cy="795647"/>
          </a:xfrm>
          <a:prstGeom prst="rect">
            <a:avLst/>
          </a:prstGeom>
          <a:solidFill>
            <a:schemeClr val="accent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/>
          <p:cNvSpPr/>
          <p:nvPr userDrawn="1"/>
        </p:nvSpPr>
        <p:spPr>
          <a:xfrm>
            <a:off x="10705823" y="0"/>
            <a:ext cx="724178" cy="795647"/>
          </a:xfrm>
          <a:prstGeom prst="parallelogram">
            <a:avLst>
              <a:gd name="adj" fmla="val 2921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/>
          <p:cNvSpPr/>
          <p:nvPr userDrawn="1"/>
        </p:nvSpPr>
        <p:spPr>
          <a:xfrm>
            <a:off x="10245286" y="-1"/>
            <a:ext cx="724178" cy="795647"/>
          </a:xfrm>
          <a:prstGeom prst="parallelogram">
            <a:avLst>
              <a:gd name="adj" fmla="val 2921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8305" y="17813"/>
            <a:ext cx="12192000" cy="777833"/>
          </a:xfrm>
        </p:spPr>
        <p:txBody>
          <a:bodyPr>
            <a:normAutofit/>
          </a:bodyPr>
          <a:lstStyle>
            <a:lvl1pPr algn="l">
              <a:defRPr sz="4200" b="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798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F8DB-DDAA-4ECD-9189-5E835785A22A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C06F-CEA3-4CF3-9D17-B1B1B9A47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6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6457-2263-4FF8-8DF3-6579C9956E5F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C06F-CEA3-4CF3-9D17-B1B1B9A47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2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9582-6F61-4A9D-8152-5FB810637E66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C06F-CEA3-4CF3-9D17-B1B1B9A47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48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15F4-9AA3-44ED-B38F-3A7A2955ABFD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C06F-CEA3-4CF3-9D17-B1B1B9A47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6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6F63-68EF-45D8-9651-7929E871E2C3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C06F-CEA3-4CF3-9D17-B1B1B9A47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1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D33C-AFF8-4ECB-86E2-599997EFD92F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C06F-CEA3-4CF3-9D17-B1B1B9A47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4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1E6D-0CD6-4B64-A131-DFBEC7196651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C06F-CEA3-4CF3-9D17-B1B1B9A47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37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9A92C-2EE3-480C-AC26-A0FF26499E95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C06F-CEA3-4CF3-9D17-B1B1B9A47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0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0" y="3391945"/>
            <a:ext cx="12192000" cy="3044670"/>
            <a:chOff x="0" y="3644053"/>
            <a:chExt cx="12192000" cy="3213947"/>
          </a:xfrm>
          <a:solidFill>
            <a:schemeClr val="accent1">
              <a:lumMod val="75000"/>
            </a:schemeClr>
          </a:solidFill>
        </p:grpSpPr>
        <p:sp>
          <p:nvSpPr>
            <p:cNvPr id="28" name="직사각형 27"/>
            <p:cNvSpPr/>
            <p:nvPr/>
          </p:nvSpPr>
          <p:spPr>
            <a:xfrm flipH="1">
              <a:off x="0" y="5283200"/>
              <a:ext cx="12192000" cy="157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/>
            <p:cNvSpPr/>
            <p:nvPr/>
          </p:nvSpPr>
          <p:spPr>
            <a:xfrm flipH="1">
              <a:off x="0" y="3644053"/>
              <a:ext cx="12192000" cy="163914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4348" y="1571413"/>
            <a:ext cx="3400212" cy="599440"/>
          </a:xfrm>
        </p:spPr>
        <p:txBody>
          <a:bodyPr>
            <a:noAutofit/>
          </a:bodyPr>
          <a:lstStyle/>
          <a:p>
            <a:r>
              <a:rPr lang="ko-KR" altLang="en-US" sz="4000" b="1" dirty="0">
                <a:latin typeface="+mj-ea"/>
              </a:rPr>
              <a:t>운동관리기록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0" y="3644053"/>
            <a:ext cx="12192000" cy="3213947"/>
            <a:chOff x="0" y="3644053"/>
            <a:chExt cx="12192000" cy="3213947"/>
          </a:xfrm>
        </p:grpSpPr>
        <p:sp>
          <p:nvSpPr>
            <p:cNvPr id="17" name="직사각형 16"/>
            <p:cNvSpPr/>
            <p:nvPr/>
          </p:nvSpPr>
          <p:spPr>
            <a:xfrm flipH="1">
              <a:off x="0" y="5283200"/>
              <a:ext cx="12192000" cy="157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0" y="3644053"/>
              <a:ext cx="12192000" cy="1639147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 flipV="1">
            <a:off x="1537547" y="1354439"/>
            <a:ext cx="115146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37547" y="2285995"/>
            <a:ext cx="159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</a:t>
            </a:r>
            <a:r>
              <a:rPr lang="ko-KR" altLang="en-US" sz="1600" b="1" dirty="0"/>
              <a:t>조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이조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10457" y="2641597"/>
            <a:ext cx="290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팀장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	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박정헌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10457" y="2980151"/>
            <a:ext cx="290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팀원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	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김상훈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	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노윤성</a:t>
            </a:r>
          </a:p>
        </p:txBody>
      </p:sp>
    </p:spTree>
    <p:extLst>
      <p:ext uri="{BB962C8B-B14F-4D97-AF65-F5344CB8AC3E}">
        <p14:creationId xmlns:p14="http://schemas.microsoft.com/office/powerpoint/2010/main" val="426217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대각선 방향의 모서리가 둥근 사각형 4"/>
          <p:cNvSpPr/>
          <p:nvPr/>
        </p:nvSpPr>
        <p:spPr>
          <a:xfrm>
            <a:off x="1278385" y="1903307"/>
            <a:ext cx="629920" cy="460587"/>
          </a:xfrm>
          <a:prstGeom prst="round2DiagRect">
            <a:avLst>
              <a:gd name="adj1" fmla="val 28432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25052" y="1903306"/>
            <a:ext cx="5339162" cy="4605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소개</a:t>
            </a:r>
          </a:p>
        </p:txBody>
      </p:sp>
      <p:sp>
        <p:nvSpPr>
          <p:cNvPr id="7" name="대각선 방향의 모서리가 둥근 사각형 6"/>
          <p:cNvSpPr/>
          <p:nvPr/>
        </p:nvSpPr>
        <p:spPr>
          <a:xfrm>
            <a:off x="2125052" y="2777067"/>
            <a:ext cx="629920" cy="460587"/>
          </a:xfrm>
          <a:prstGeom prst="round2DiagRect">
            <a:avLst>
              <a:gd name="adj1" fmla="val 28432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71719" y="2777066"/>
            <a:ext cx="5339162" cy="4605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요구분석 및 계획</a:t>
            </a:r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971719" y="3650827"/>
            <a:ext cx="629920" cy="460587"/>
          </a:xfrm>
          <a:prstGeom prst="round2DiagRect">
            <a:avLst>
              <a:gd name="adj1" fmla="val 28432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18386" y="3650826"/>
            <a:ext cx="5339162" cy="4605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 기능 설계</a:t>
            </a:r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3818386" y="4524587"/>
            <a:ext cx="629920" cy="460587"/>
          </a:xfrm>
          <a:prstGeom prst="round2DiagRect">
            <a:avLst>
              <a:gd name="adj1" fmla="val 28432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5053" y="4524586"/>
            <a:ext cx="5339162" cy="4605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개발환경 및 일정</a:t>
            </a:r>
          </a:p>
        </p:txBody>
      </p:sp>
    </p:spTree>
    <p:extLst>
      <p:ext uri="{BB962C8B-B14F-4D97-AF65-F5344CB8AC3E}">
        <p14:creationId xmlns:p14="http://schemas.microsoft.com/office/powerpoint/2010/main" val="140769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39" y="2680856"/>
            <a:ext cx="3935307" cy="39353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372" y="2234027"/>
            <a:ext cx="7382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코로나</a:t>
            </a:r>
            <a:r>
              <a:rPr lang="en-US" altLang="ko-KR" dirty="0"/>
              <a:t>19 </a:t>
            </a:r>
            <a:r>
              <a:rPr lang="ko-KR" altLang="ko-KR" dirty="0"/>
              <a:t>이후 공용시설 이용</a:t>
            </a:r>
            <a:r>
              <a:rPr lang="ko-KR" altLang="en-US" dirty="0"/>
              <a:t>제한에 따른</a:t>
            </a:r>
            <a:r>
              <a:rPr lang="ko-KR" altLang="ko-KR" dirty="0"/>
              <a:t> 홈 트레이닝</a:t>
            </a:r>
            <a:r>
              <a:rPr lang="en-US" altLang="ko-KR" dirty="0"/>
              <a:t> </a:t>
            </a:r>
            <a:r>
              <a:rPr lang="ko-KR" altLang="en-US" dirty="0"/>
              <a:t>수요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초보자</a:t>
            </a:r>
            <a:r>
              <a:rPr lang="en-US" altLang="ko-KR" dirty="0"/>
              <a:t>, </a:t>
            </a:r>
            <a:r>
              <a:rPr lang="ko-KR" altLang="en-US" dirty="0" err="1"/>
              <a:t>라이트</a:t>
            </a:r>
            <a:r>
              <a:rPr lang="ko-KR" altLang="en-US" dirty="0"/>
              <a:t> </a:t>
            </a:r>
            <a:r>
              <a:rPr lang="ko-KR" altLang="ko-KR" dirty="0"/>
              <a:t>사용자들의 편의성</a:t>
            </a:r>
            <a:r>
              <a:rPr lang="en-US" altLang="ko-KR" dirty="0"/>
              <a:t> </a:t>
            </a:r>
            <a:r>
              <a:rPr lang="ko-KR" altLang="en-US" dirty="0"/>
              <a:t>충족</a:t>
            </a:r>
            <a:r>
              <a:rPr lang="en-US" altLang="ko-KR" dirty="0"/>
              <a:t>,</a:t>
            </a:r>
            <a:r>
              <a:rPr lang="ko-KR" altLang="ko-KR" dirty="0"/>
              <a:t> 운동</a:t>
            </a:r>
            <a:r>
              <a:rPr lang="ko-KR" altLang="en-US" dirty="0"/>
              <a:t>목표 달성을 도와줄 </a:t>
            </a:r>
            <a:r>
              <a:rPr lang="ko-KR" altLang="en-US" dirty="0" err="1"/>
              <a:t>앱을</a:t>
            </a:r>
            <a:r>
              <a:rPr lang="ko-KR" altLang="en-US" dirty="0"/>
              <a:t> 개발하고자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579946" y="6251038"/>
            <a:ext cx="621372" cy="365125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68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요구분석 및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4067" y="1400329"/>
            <a:ext cx="1051560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 altLang="ko-KR" sz="2400" dirty="0"/>
              <a:t>간결한</a:t>
            </a:r>
            <a:r>
              <a:rPr lang="en-US" altLang="ko-KR" sz="2400" dirty="0"/>
              <a:t> UI</a:t>
            </a:r>
            <a:r>
              <a:rPr lang="ko-KR" altLang="ko-KR" sz="2400" dirty="0"/>
              <a:t>와 편리성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운동 소개와 간단한 설명 및 정보 제공</a:t>
            </a:r>
            <a:endParaRPr lang="en-US" altLang="ko-KR" sz="2400" dirty="0"/>
          </a:p>
          <a:p>
            <a:pPr marL="0" indent="0">
              <a:buNone/>
            </a:pPr>
            <a:endParaRPr lang="ko-KR" altLang="ko-KR" sz="2400" dirty="0"/>
          </a:p>
          <a:p>
            <a:r>
              <a:rPr lang="ko-KR" altLang="ko-KR" sz="2400" dirty="0">
                <a:ea typeface="맑은 고딕"/>
              </a:rPr>
              <a:t>데이터 비교</a:t>
            </a:r>
            <a:r>
              <a:rPr lang="en-US" altLang="ko-KR" sz="2400" dirty="0">
                <a:ea typeface="맑은 고딕"/>
              </a:rPr>
              <a:t>, </a:t>
            </a:r>
            <a:r>
              <a:rPr lang="ko-KR" altLang="ko-KR" sz="2400" dirty="0">
                <a:ea typeface="맑은 고딕"/>
              </a:rPr>
              <a:t>운동하기 전에 타이머를 통해 운동시간을 기록할 수 있는 기</a:t>
            </a:r>
            <a:r>
              <a:rPr lang="ko-KR" altLang="en-US" sz="2400" dirty="0">
                <a:ea typeface="맑은 고딕"/>
              </a:rPr>
              <a:t>능</a:t>
            </a:r>
            <a:endParaRPr lang="en-US" altLang="ko-KR" sz="2400" dirty="0">
              <a:ea typeface="맑은 고딕"/>
            </a:endParaRP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WIFI, </a:t>
            </a:r>
            <a:r>
              <a:rPr lang="ko-KR" altLang="ko-KR" sz="2400" dirty="0"/>
              <a:t>무선 네트워크 연결</a:t>
            </a:r>
            <a:r>
              <a:rPr lang="ko-KR" altLang="en-US" sz="2400" dirty="0"/>
              <a:t>여부와</a:t>
            </a:r>
            <a:r>
              <a:rPr lang="ko-KR" altLang="ko-KR" sz="2400" dirty="0"/>
              <a:t> 상관없이 사용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ko-KR" sz="1900" b="1" dirty="0">
                <a:latin typeface="+mn-ea"/>
              </a:rPr>
              <a:t>사용자</a:t>
            </a:r>
            <a:r>
              <a:rPr lang="en-US" altLang="ko-KR" sz="1900" b="1" dirty="0">
                <a:latin typeface="+mn-ea"/>
              </a:rPr>
              <a:t> 10</a:t>
            </a:r>
            <a:r>
              <a:rPr lang="ko-KR" altLang="ko-KR" sz="1900" b="1" dirty="0">
                <a:latin typeface="+mn-ea"/>
              </a:rPr>
              <a:t>명의 </a:t>
            </a:r>
            <a:r>
              <a:rPr lang="en-US" altLang="ko-KR" sz="1900" b="1" dirty="0">
                <a:latin typeface="+mn-ea"/>
              </a:rPr>
              <a:t>IT</a:t>
            </a:r>
            <a:r>
              <a:rPr lang="ko-KR" altLang="en-US" sz="1900" b="1" dirty="0">
                <a:latin typeface="+mn-ea"/>
              </a:rPr>
              <a:t>취약계층</a:t>
            </a:r>
            <a:r>
              <a:rPr lang="en-US" altLang="ko-KR" sz="1900" b="1" dirty="0">
                <a:latin typeface="+mn-ea"/>
              </a:rPr>
              <a:t>, </a:t>
            </a:r>
            <a:r>
              <a:rPr lang="ko-KR" altLang="en-US" sz="1900" b="1" dirty="0">
                <a:latin typeface="+mn-ea"/>
              </a:rPr>
              <a:t>고령층</a:t>
            </a:r>
            <a:r>
              <a:rPr lang="en-US" altLang="ko-KR" sz="1900" b="1" dirty="0">
                <a:latin typeface="+mn-ea"/>
              </a:rPr>
              <a:t>,</a:t>
            </a:r>
            <a:r>
              <a:rPr lang="ko-KR" altLang="en-US" sz="1900" b="1" dirty="0">
                <a:latin typeface="+mn-ea"/>
              </a:rPr>
              <a:t> </a:t>
            </a:r>
            <a:r>
              <a:rPr lang="ko-KR" altLang="ko-KR" sz="1900" b="1" dirty="0" err="1">
                <a:latin typeface="+mn-ea"/>
              </a:rPr>
              <a:t>라이트유저를</a:t>
            </a:r>
            <a:r>
              <a:rPr lang="ko-KR" altLang="ko-KR" sz="1900" b="1" dirty="0">
                <a:latin typeface="+mn-ea"/>
              </a:rPr>
              <a:t> 심층적으로 인터뷰</a:t>
            </a:r>
            <a:r>
              <a:rPr lang="en-US" altLang="ko-KR" sz="1900" b="1" dirty="0">
                <a:latin typeface="+mn-ea"/>
              </a:rPr>
              <a:t> </a:t>
            </a:r>
            <a:r>
              <a:rPr lang="ko-KR" altLang="en-US" sz="1900" b="1" dirty="0">
                <a:latin typeface="+mn-ea"/>
              </a:rPr>
              <a:t>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193" y="3423307"/>
            <a:ext cx="2892403" cy="32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9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B5467F-0E2B-26A9-B9A9-272612B6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C06F-CEA3-4CF3-9D17-B1B1B9A4730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EC15B3B-E4CB-4E03-F787-27683809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주요 기능 설계</a:t>
            </a:r>
            <a:endParaRPr lang="ko-KR" altLang="en-US" dirty="0"/>
          </a:p>
        </p:txBody>
      </p:sp>
      <p:pic>
        <p:nvPicPr>
          <p:cNvPr id="8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46D8E783-FC5F-0AC4-5D3C-2ABDD17F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828" y="2425228"/>
            <a:ext cx="2479756" cy="4114800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A7E65DD3-7A9F-E184-4F17-554405112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44" y="2425230"/>
            <a:ext cx="2482261" cy="4114800"/>
          </a:xfrm>
          <a:prstGeom prst="rect">
            <a:avLst/>
          </a:prstGeom>
        </p:spPr>
      </p:pic>
      <p:pic>
        <p:nvPicPr>
          <p:cNvPr id="10" name="그림 10" descr="텍스트, 전자제품, 스크린샷, 화면이(가) 표시된 사진&#10;&#10;자동 생성된 설명">
            <a:extLst>
              <a:ext uri="{FF2B5EF4-FFF2-40B4-BE49-F238E27FC236}">
                <a16:creationId xmlns:a16="http://schemas.microsoft.com/office/drawing/2014/main" id="{85748E31-0D4B-BD9C-907B-C2D5B1B85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703" y="2425230"/>
            <a:ext cx="2477260" cy="4114800"/>
          </a:xfrm>
          <a:prstGeom prst="rect">
            <a:avLst/>
          </a:prstGeom>
        </p:spPr>
      </p:pic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2F6E0CEB-D20A-1303-43D0-04CD4901FAD7}"/>
              </a:ext>
            </a:extLst>
          </p:cNvPr>
          <p:cNvSpPr txBox="1">
            <a:spLocks/>
          </p:cNvSpPr>
          <p:nvPr/>
        </p:nvSpPr>
        <p:spPr>
          <a:xfrm>
            <a:off x="132350" y="989396"/>
            <a:ext cx="8005635" cy="335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ea typeface="맑은 고딕"/>
              </a:rPr>
              <a:t>타이머, 운동정보, 기록 3개의 시스템 </a:t>
            </a:r>
            <a:r>
              <a:rPr lang="ko-KR" altLang="en-US" b="1">
                <a:ea typeface="맑은 고딕"/>
              </a:rPr>
              <a:t>구현</a:t>
            </a:r>
            <a:endParaRPr lang="ko-KR" altLang="en-US" b="1">
              <a:latin typeface="Malgun Gothic"/>
              <a:ea typeface="Malgun Gothic"/>
            </a:endParaRPr>
          </a:p>
          <a:p>
            <a:endParaRPr lang="en-US" altLang="ko-KR" sz="1800" dirty="0">
              <a:latin typeface="Malgun Gothic"/>
              <a:ea typeface="맑은 고딕"/>
            </a:endParaRPr>
          </a:p>
          <a:p>
            <a:r>
              <a:rPr lang="en-US" altLang="ko-KR" sz="1600" dirty="0" err="1">
                <a:latin typeface="Malgun Gothic"/>
                <a:ea typeface="Malgun Gothic"/>
              </a:rPr>
              <a:t>Fragment를</a:t>
            </a:r>
            <a:r>
              <a:rPr lang="en-US" altLang="ko-KR" sz="1600" dirty="0">
                <a:latin typeface="Malgun Gothic"/>
                <a:ea typeface="Malgun Gothic"/>
              </a:rPr>
              <a:t> </a:t>
            </a:r>
            <a:r>
              <a:rPr lang="en-US" altLang="ko-KR" sz="1600" dirty="0" err="1">
                <a:latin typeface="Malgun Gothic"/>
                <a:ea typeface="Malgun Gothic"/>
              </a:rPr>
              <a:t>이용하여</a:t>
            </a:r>
            <a:r>
              <a:rPr lang="en-US" altLang="ko-KR" sz="1600" dirty="0">
                <a:latin typeface="Malgun Gothic"/>
                <a:ea typeface="Malgun Gothic"/>
              </a:rPr>
              <a:t> </a:t>
            </a:r>
            <a:r>
              <a:rPr lang="en-US" altLang="ko-KR" sz="1600" dirty="0" err="1">
                <a:latin typeface="Malgun Gothic"/>
                <a:ea typeface="Malgun Gothic"/>
              </a:rPr>
              <a:t>화면을</a:t>
            </a:r>
            <a:r>
              <a:rPr lang="en-US" altLang="ko-KR" sz="1600" dirty="0">
                <a:latin typeface="Malgun Gothic"/>
                <a:ea typeface="Malgun Gothic"/>
              </a:rPr>
              <a:t> 3개로 </a:t>
            </a:r>
            <a:r>
              <a:rPr lang="en-US" altLang="ko-KR" sz="1600" dirty="0" err="1">
                <a:latin typeface="Malgun Gothic"/>
                <a:ea typeface="Malgun Gothic"/>
              </a:rPr>
              <a:t>분할</a:t>
            </a:r>
            <a:endParaRPr lang="ko-KR" sz="1600" dirty="0" err="1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2027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설계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188794" y="1356285"/>
            <a:ext cx="8005635" cy="335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운동기록 타이머</a:t>
            </a:r>
            <a:endParaRPr lang="en-US" altLang="ko-KR" sz="2000" dirty="0"/>
          </a:p>
          <a:p>
            <a:endParaRPr lang="en-US" altLang="ko-KR" sz="1800" dirty="0"/>
          </a:p>
          <a:p>
            <a:r>
              <a:rPr lang="ko-KR" altLang="ko-KR" sz="1600" dirty="0">
                <a:ea typeface="맑은 고딕"/>
              </a:rPr>
              <a:t>운동시간을 측정할 수 있는 타이머 구현</a:t>
            </a:r>
          </a:p>
          <a:p>
            <a:endParaRPr lang="ko-KR" altLang="ko-KR" sz="1600" dirty="0">
              <a:ea typeface="맑은 고딕"/>
            </a:endParaRPr>
          </a:p>
          <a:p>
            <a:r>
              <a:rPr lang="ko-KR" altLang="ko-KR" sz="1600" dirty="0">
                <a:ea typeface="맑은 고딕"/>
              </a:rPr>
              <a:t>시작 버튼을 누르면 시간이 지남에 따라 원형 바가 점점 차오르게 구현</a:t>
            </a:r>
          </a:p>
          <a:p>
            <a:endParaRPr lang="ko-KR" altLang="ko-KR" sz="1600" dirty="0">
              <a:ea typeface="맑은 고딕"/>
            </a:endParaRPr>
          </a:p>
          <a:p>
            <a:r>
              <a:rPr lang="ko-KR" altLang="ko-KR" sz="1600" dirty="0">
                <a:ea typeface="맑은 고딕"/>
              </a:rPr>
              <a:t>일시정지/재시작 버튼 구현</a:t>
            </a:r>
          </a:p>
          <a:p>
            <a:endParaRPr lang="ko-KR" altLang="ko-KR" sz="1600" dirty="0">
              <a:ea typeface="맑은 고딕"/>
            </a:endParaRPr>
          </a:p>
          <a:p>
            <a:r>
              <a:rPr lang="ko-KR" altLang="ko-KR" sz="1600" dirty="0">
                <a:ea typeface="맑은 고딕"/>
              </a:rPr>
              <a:t>운동 종료 버튼을 누르면 운동시간이 기록 화면으로 넘어가게 구현</a:t>
            </a:r>
          </a:p>
        </p:txBody>
      </p:sp>
      <p:pic>
        <p:nvPicPr>
          <p:cNvPr id="14" name="그림 14" descr="텍스트, 전자제품, 스크린샷이(가) 표시된 사진&#10;&#10;자동 생성된 설명">
            <a:extLst>
              <a:ext uri="{FF2B5EF4-FFF2-40B4-BE49-F238E27FC236}">
                <a16:creationId xmlns:a16="http://schemas.microsoft.com/office/drawing/2014/main" id="{1BB6A553-13E6-1527-C7B2-FC6A914A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110" y="1324563"/>
            <a:ext cx="2475186" cy="4114800"/>
          </a:xfrm>
          <a:prstGeom prst="rect">
            <a:avLst/>
          </a:prstGeom>
        </p:spPr>
      </p:pic>
      <p:pic>
        <p:nvPicPr>
          <p:cNvPr id="16" name="그림 16" descr="텍스트, 모니터, 스크린샷, 전자제품이(가) 표시된 사진&#10;&#10;자동 생성된 설명">
            <a:extLst>
              <a:ext uri="{FF2B5EF4-FFF2-40B4-BE49-F238E27FC236}">
                <a16:creationId xmlns:a16="http://schemas.microsoft.com/office/drawing/2014/main" id="{901894D1-C45E-8AAD-7D94-6988FD337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414" y="1324563"/>
            <a:ext cx="250902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0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 기능 설계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29729" y="892033"/>
            <a:ext cx="7865533" cy="33627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ko-KR" altLang="ko-KR" dirty="0"/>
          </a:p>
          <a:p>
            <a:r>
              <a:rPr lang="ko-KR" altLang="en-US" b="1" dirty="0">
                <a:ea typeface="맑은 고딕"/>
              </a:rPr>
              <a:t>운동기록 작성</a:t>
            </a:r>
            <a:endParaRPr lang="en-US" altLang="ko-KR" b="1" dirty="0">
              <a:ea typeface="맑은 고딕"/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1600" dirty="0">
                <a:ea typeface="맑은 고딕"/>
              </a:rPr>
              <a:t>캘린더를 통해 일일 나의 운동기록 확인</a:t>
            </a:r>
            <a:endParaRPr lang="ko-KR" altLang="ko-KR" sz="1600" dirty="0">
              <a:ea typeface="맑은 고딕"/>
            </a:endParaRPr>
          </a:p>
          <a:p>
            <a:pPr marL="0" indent="0">
              <a:buNone/>
            </a:pPr>
            <a:endParaRPr lang="ko-KR" altLang="ko-KR" sz="1600" dirty="0">
              <a:ea typeface="맑은 고딕"/>
            </a:endParaRPr>
          </a:p>
          <a:p>
            <a:r>
              <a:rPr lang="ko-KR" altLang="ko-KR" sz="1600" dirty="0">
                <a:ea typeface="맑은 고딕"/>
              </a:rPr>
              <a:t>해당 날짜에 운동시간과 본인이 원하는 내용의 기록 가능</a:t>
            </a:r>
          </a:p>
          <a:p>
            <a:endParaRPr lang="ko-KR" altLang="ko-KR" sz="1600" dirty="0">
              <a:ea typeface="맑은 고딕"/>
            </a:endParaRPr>
          </a:p>
          <a:p>
            <a:r>
              <a:rPr lang="ko-KR" altLang="ko-KR" sz="1600" dirty="0">
                <a:ea typeface="맑은 고딕"/>
              </a:rPr>
              <a:t>해당 캘린더에 기록 저장 및 수정 기능 구현</a:t>
            </a:r>
          </a:p>
          <a:p>
            <a:pPr lvl="1"/>
            <a:endParaRPr lang="ko-KR" altLang="en-US" dirty="0"/>
          </a:p>
        </p:txBody>
      </p:sp>
      <p:pic>
        <p:nvPicPr>
          <p:cNvPr id="10" name="그림 10" descr="텍스트, 스크린샷, 전자제품이(가) 표시된 사진&#10;&#10;자동 생성된 설명">
            <a:extLst>
              <a:ext uri="{FF2B5EF4-FFF2-40B4-BE49-F238E27FC236}">
                <a16:creationId xmlns:a16="http://schemas.microsoft.com/office/drawing/2014/main" id="{62235CF1-837B-981C-AF7E-C5C23007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698" y="1475081"/>
            <a:ext cx="2466975" cy="4114800"/>
          </a:xfrm>
          <a:prstGeom prst="rect">
            <a:avLst/>
          </a:prstGeom>
        </p:spPr>
      </p:pic>
      <p:pic>
        <p:nvPicPr>
          <p:cNvPr id="13" name="그림 13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F587B824-26C1-13C6-DC5E-BAEC78755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863" y="1475081"/>
            <a:ext cx="248679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2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설계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079FA09B-F8DB-5064-70A9-9AECE9DBB05C}"/>
              </a:ext>
            </a:extLst>
          </p:cNvPr>
          <p:cNvSpPr txBox="1">
            <a:spLocks/>
          </p:cNvSpPr>
          <p:nvPr/>
        </p:nvSpPr>
        <p:spPr>
          <a:xfrm>
            <a:off x="257952" y="939070"/>
            <a:ext cx="8608718" cy="3362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</a:pPr>
            <a:endParaRPr lang="ko-KR" altLang="en-US" b="1" dirty="0">
              <a:latin typeface="Malgun Gothic"/>
              <a:ea typeface="Malgun Gothic"/>
            </a:endParaRPr>
          </a:p>
          <a:p>
            <a:pPr>
              <a:buFont typeface="Arial"/>
            </a:pPr>
            <a:r>
              <a:rPr lang="ko-KR" b="1" dirty="0">
                <a:latin typeface="Malgun Gothic"/>
                <a:ea typeface="Malgun Gothic"/>
              </a:rPr>
              <a:t>운동기록 소개 및 동작 설명</a:t>
            </a:r>
            <a:endParaRPr lang="en-US" altLang="ko-KR" dirty="0">
              <a:latin typeface="Malgun Gothic"/>
              <a:ea typeface="맑은 고딕"/>
            </a:endParaRPr>
          </a:p>
          <a:p>
            <a:pPr>
              <a:buFont typeface="Arial"/>
            </a:pPr>
            <a:endParaRPr lang="ko-KR" b="1" dirty="0">
              <a:latin typeface="Malgun Gothic"/>
              <a:ea typeface="Malgun Gothic"/>
            </a:endParaRPr>
          </a:p>
          <a:p>
            <a:r>
              <a:rPr lang="en-US" altLang="ko-KR" sz="1800" dirty="0">
                <a:latin typeface="Malgun Gothic"/>
                <a:ea typeface="Malgun Gothic"/>
              </a:rPr>
              <a:t>5</a:t>
            </a:r>
            <a:r>
              <a:rPr lang="ko-KR" sz="1800" dirty="0">
                <a:latin typeface="Malgun Gothic"/>
                <a:ea typeface="Malgun Gothic"/>
              </a:rPr>
              <a:t>가지 운동종목 중에서 원하는 종목의 설명을 영상으로 들을 수 있게 구현</a:t>
            </a:r>
          </a:p>
          <a:p>
            <a:pPr lvl="1"/>
            <a:endParaRPr lang="ko-KR" altLang="en-US" dirty="0"/>
          </a:p>
        </p:txBody>
      </p:sp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BA39E2D-CDA0-DD6F-5538-4D8D53306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9" y="2867377"/>
            <a:ext cx="2329238" cy="3898430"/>
          </a:xfrm>
          <a:prstGeom prst="rect">
            <a:avLst/>
          </a:prstGeom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B46EFFD5-7028-61C1-E341-EBDB07F88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483" y="2867377"/>
            <a:ext cx="2337035" cy="3898431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B255C1-43EA-F8AA-82F7-F295A2EF9CFF}"/>
              </a:ext>
            </a:extLst>
          </p:cNvPr>
          <p:cNvGrpSpPr/>
          <p:nvPr/>
        </p:nvGrpSpPr>
        <p:grpSpPr>
          <a:xfrm>
            <a:off x="8799999" y="2867377"/>
            <a:ext cx="2324889" cy="3898430"/>
            <a:chOff x="6335259" y="2208859"/>
            <a:chExt cx="2494222" cy="4114800"/>
          </a:xfrm>
        </p:grpSpPr>
        <p:pic>
          <p:nvPicPr>
            <p:cNvPr id="14" name="그림 14">
              <a:extLst>
                <a:ext uri="{FF2B5EF4-FFF2-40B4-BE49-F238E27FC236}">
                  <a16:creationId xmlns:a16="http://schemas.microsoft.com/office/drawing/2014/main" id="{0B45F966-5DBB-D7E6-B140-1534DE01E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5259" y="2208859"/>
              <a:ext cx="2494222" cy="41148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F6D1DB-6417-4B68-210D-D671092A7A28}"/>
                </a:ext>
              </a:extLst>
            </p:cNvPr>
            <p:cNvSpPr txBox="1"/>
            <p:nvPr/>
          </p:nvSpPr>
          <p:spPr>
            <a:xfrm>
              <a:off x="7253111" y="2615259"/>
              <a:ext cx="1495777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100" err="1">
                  <a:solidFill>
                    <a:schemeClr val="bg1"/>
                  </a:solidFill>
                  <a:ea typeface="맑은 고딕"/>
                </a:rPr>
                <a:t>스쿼트</a:t>
              </a:r>
              <a:endParaRPr lang="ko-KR" altLang="en-US" sz="110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16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7"/>
          <p:cNvSpPr/>
          <p:nvPr/>
        </p:nvSpPr>
        <p:spPr>
          <a:xfrm>
            <a:off x="4653280" y="1320799"/>
            <a:ext cx="6583680" cy="2695787"/>
          </a:xfrm>
          <a:prstGeom prst="homePlate">
            <a:avLst>
              <a:gd name="adj" fmla="val 5251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및 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오각형 6"/>
          <p:cNvSpPr/>
          <p:nvPr/>
        </p:nvSpPr>
        <p:spPr>
          <a:xfrm>
            <a:off x="508000" y="1320799"/>
            <a:ext cx="6583680" cy="2695787"/>
          </a:xfrm>
          <a:prstGeom prst="homePlate">
            <a:avLst>
              <a:gd name="adj" fmla="val 5251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944" y="1637342"/>
            <a:ext cx="1739819" cy="12924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77" y="1646122"/>
            <a:ext cx="2292245" cy="12836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52146" y="3103850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Android Studio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43874" y="310385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GitHub</a:t>
            </a:r>
            <a:endParaRPr lang="ko-KR" altLang="en-US" b="1" dirty="0"/>
          </a:p>
        </p:txBody>
      </p:sp>
      <p:sp>
        <p:nvSpPr>
          <p:cNvPr id="14" name="평행 사변형 13"/>
          <p:cNvSpPr/>
          <p:nvPr/>
        </p:nvSpPr>
        <p:spPr>
          <a:xfrm>
            <a:off x="508000" y="4712830"/>
            <a:ext cx="10728960" cy="778933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2023.03.27 - 2021.06.12</a:t>
            </a:r>
            <a:endParaRPr lang="ko-KR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0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184</Words>
  <Application>Microsoft Office PowerPoint</Application>
  <PresentationFormat>와이드스크린</PresentationFormat>
  <Paragraphs>61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운동관리기록</vt:lpstr>
      <vt:lpstr>목차</vt:lpstr>
      <vt:lpstr>프로젝트 소개</vt:lpstr>
      <vt:lpstr>요구분석 및 계획</vt:lpstr>
      <vt:lpstr>주요 기능 설계</vt:lpstr>
      <vt:lpstr>주요 기능 설계</vt:lpstr>
      <vt:lpstr>주요 기능 설계</vt:lpstr>
      <vt:lpstr>주요 기능 설계</vt:lpstr>
      <vt:lpstr>개발 환경 및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185</cp:revision>
  <dcterms:created xsi:type="dcterms:W3CDTF">2023-06-11T06:34:05Z</dcterms:created>
  <dcterms:modified xsi:type="dcterms:W3CDTF">2023-06-11T16:55:49Z</dcterms:modified>
</cp:coreProperties>
</file>