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C35AED71-FBF5-48EC-AFBA-17D411AA5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6" d="100"/>
          <a:sy n="146" d="100"/>
        </p:scale>
        <p:origin x="730" y="106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e51da4615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e51da4615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e51da4615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e51da4615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e51da4615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e51da46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e51da4615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e51da46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e51da4615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e51da461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e51da4615_0_1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e51da461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e51da4615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e51da461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e51da4615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e51da461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51da4615_0_3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e51da4615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e51da4615_0_3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e51da461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0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No Way Out of Hell</a:t>
            </a:r>
            <a:endParaRPr lang="en-US" altLang="ko-KR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Unity Client 화면 기획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 idx="0"/>
          </p:nvPr>
        </p:nvSpPr>
        <p:spPr>
          <a:xfrm>
            <a:off x="311700" y="441600"/>
            <a:ext cx="8520600" cy="4260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엔딩 크레딧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36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엔딩 크레딧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E-01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3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/>
                        <a:t>데이터가 많으면 글씨가 천천히 위로 올라가면서 모든 데이터가 표시되게 만들기</a:t>
                      </a: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/>
                        <a:t>스페이스 버튼 누르면 나가짐</a:t>
                      </a:r>
                      <a:endParaRPr lang="ko-KR" altLang="en-US"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519400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78" name="Google Shape;278;p36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9" name=""/>
          <p:cNvSpPr txBox="1"/>
          <p:nvPr/>
        </p:nvSpPr>
        <p:spPr>
          <a:xfrm>
            <a:off x="2327753" y="1883470"/>
            <a:ext cx="2459537" cy="2958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클리어 여부</a:t>
            </a:r>
            <a:endParaRPr lang="ko-KR" altLang="en-US"/>
          </a:p>
        </p:txBody>
      </p:sp>
      <p:sp>
        <p:nvSpPr>
          <p:cNvPr id="280" name=""/>
          <p:cNvSpPr txBox="1"/>
          <p:nvPr/>
        </p:nvSpPr>
        <p:spPr>
          <a:xfrm>
            <a:off x="2343150" y="2275900"/>
            <a:ext cx="2459537" cy="295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플레이한 캐릭터</a:t>
            </a:r>
            <a:endParaRPr lang="ko-KR" altLang="en-US"/>
          </a:p>
        </p:txBody>
      </p:sp>
      <p:sp>
        <p:nvSpPr>
          <p:cNvPr id="281" name=""/>
          <p:cNvSpPr txBox="1"/>
          <p:nvPr/>
        </p:nvSpPr>
        <p:spPr>
          <a:xfrm>
            <a:off x="2421437" y="2571750"/>
            <a:ext cx="2459537" cy="295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소요 시간</a:t>
            </a:r>
            <a:endParaRPr lang="ko-KR" altLang="en-US"/>
          </a:p>
        </p:txBody>
      </p:sp>
      <p:sp>
        <p:nvSpPr>
          <p:cNvPr id="282" name=""/>
          <p:cNvSpPr txBox="1"/>
          <p:nvPr/>
        </p:nvSpPr>
        <p:spPr>
          <a:xfrm>
            <a:off x="2408388" y="3060133"/>
            <a:ext cx="2459538" cy="300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투척무기 사용횟수</a:t>
            </a:r>
            <a:endParaRPr lang="ko-KR" altLang="en-US"/>
          </a:p>
        </p:txBody>
      </p:sp>
      <p:sp>
        <p:nvSpPr>
          <p:cNvPr id="283" name=""/>
          <p:cNvSpPr txBox="1"/>
          <p:nvPr/>
        </p:nvSpPr>
        <p:spPr>
          <a:xfrm>
            <a:off x="2427961" y="3386332"/>
            <a:ext cx="2459537" cy="297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메디킷 사용횟수</a:t>
            </a:r>
            <a:endParaRPr lang="ko-KR" altLang="en-US"/>
          </a:p>
        </p:txBody>
      </p:sp>
      <p:sp>
        <p:nvSpPr>
          <p:cNvPr id="284" name=""/>
          <p:cNvSpPr txBox="1"/>
          <p:nvPr/>
        </p:nvSpPr>
        <p:spPr>
          <a:xfrm>
            <a:off x="2375768" y="3725578"/>
            <a:ext cx="2459538" cy="295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특수좀비별 사냥횟수</a:t>
            </a:r>
            <a:endParaRPr lang="ko-KR" altLang="en-US"/>
          </a:p>
        </p:txBody>
      </p:sp>
      <p:sp>
        <p:nvSpPr>
          <p:cNvPr id="285" name=""/>
          <p:cNvSpPr txBox="1"/>
          <p:nvPr/>
        </p:nvSpPr>
        <p:spPr>
          <a:xfrm>
            <a:off x="4258848" y="4440868"/>
            <a:ext cx="2236131" cy="3006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space </a:t>
            </a:r>
            <a:r>
              <a:rPr lang="ko-KR" altLang="en-US"/>
              <a:t>버튼을 눌러 나가기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수정 이력</a:t>
            </a:r>
            <a:endParaRPr lang="ko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-KR" altLang="en-US"/>
              <a:t>메인 씬</a:t>
            </a:r>
            <a:endParaRPr lang="ko-KR" altLang="en-US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lphaLcPeriod"/>
              <a:defRPr/>
            </a:pPr>
            <a:r>
              <a:rPr lang="ko-KR" altLang="en-US"/>
              <a:t>메인 화면</a:t>
            </a:r>
            <a:endParaRPr lang="ko-KR" altLang="en-US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lphaLcPeriod"/>
              <a:defRPr/>
            </a:pPr>
            <a:r>
              <a:rPr lang="ko-KR" altLang="en-US"/>
              <a:t>게임 준비화면</a:t>
            </a:r>
            <a:endParaRPr lang="ko-KR" altLang="en-US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lphaLcPeriod"/>
              <a:defRPr/>
            </a:pPr>
            <a:r>
              <a:rPr lang="ko-KR" altLang="en-US"/>
              <a:t>설정 화면</a:t>
            </a:r>
            <a:endParaRPr lang="ko-KR" alt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-KR" altLang="en-US"/>
              <a:t>게임</a:t>
            </a:r>
            <a:r>
              <a:rPr lang="ko"/>
              <a:t> 씬 (기본적으로 있는 형태)</a:t>
            </a:r>
            <a:endParaRPr lang="ko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lphaLcPeriod"/>
              <a:defRPr/>
            </a:pPr>
            <a:r>
              <a:rPr lang="ko-KR" altLang="en-US"/>
              <a:t>게임화면</a:t>
            </a:r>
            <a:endParaRPr lang="ko-KR" alt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-KR" altLang="en-US"/>
              <a:t>엔딩 크레딧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252000" y="417475"/>
          <a:ext cx="8640000" cy="454967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105825"/>
                <a:gridCol w="3214175"/>
                <a:gridCol w="1530325"/>
                <a:gridCol w="2789675"/>
              </a:tblGrid>
              <a:tr h="3914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수정 일자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수정 내용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2025-04-05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idx="0"/>
          </p:nvPr>
        </p:nvSpPr>
        <p:spPr>
          <a:xfrm>
            <a:off x="311700" y="441600"/>
            <a:ext cx="8520600" cy="4260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메인</a:t>
            </a:r>
            <a:r>
              <a:rPr lang="ko"/>
              <a:t> 씬</a:t>
            </a:r>
            <a:endParaRPr lang="k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7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S-01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</a:t>
                      </a:r>
                      <a:r>
                        <a:rPr lang="ko"/>
                        <a:t>-0</a:t>
                      </a:r>
                      <a:r>
                        <a:rPr lang="en-US" altLang="ko"/>
                        <a:t>4</a:t>
                      </a:r>
                      <a:r>
                        <a:rPr lang="ko"/>
                        <a:t>-</a:t>
                      </a:r>
                      <a:r>
                        <a:rPr lang="en-US" altLang="ko-KR"/>
                        <a:t>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1759700">
                <a:tc rowSpan="2"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1759700">
                <a:tc gridSpan="4"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7" name="Google Shape;77;p17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1102839" y="2952786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게임 시작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108409" y="4036367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종료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113979" y="3491140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설정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084366" y="1831101"/>
            <a:ext cx="3588671" cy="6433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/>
              <a:t>제목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8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게임 준비 화면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S-02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3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519400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9" name="Google Shape;89;p18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363641" y="3977113"/>
            <a:ext cx="1106174" cy="384823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>
                <a:solidFill>
                  <a:schemeClr val="dk1"/>
                </a:solidFill>
              </a:rPr>
              <a:t>게임 시작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116225" y="2080600"/>
            <a:ext cx="1666500" cy="77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맵 사진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287953" y="1828088"/>
            <a:ext cx="1106175" cy="127327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캐릭터</a:t>
            </a:r>
            <a:endParaRPr lang="en-US" altLang="ko-KR"/>
          </a:p>
        </p:txBody>
      </p:sp>
      <p:sp>
        <p:nvSpPr>
          <p:cNvPr id="100" name="Google Shape;100;p18"/>
          <p:cNvSpPr/>
          <p:nvPr/>
        </p:nvSpPr>
        <p:spPr>
          <a:xfrm>
            <a:off x="4116224" y="2929512"/>
            <a:ext cx="1666499" cy="71138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맵 선택</a:t>
            </a:r>
            <a:endParaRPr/>
          </a:p>
        </p:txBody>
      </p:sp>
      <p:sp>
        <p:nvSpPr>
          <p:cNvPr id="101" name="Google Shape;97;p18"/>
          <p:cNvSpPr/>
          <p:nvPr/>
        </p:nvSpPr>
        <p:spPr>
          <a:xfrm>
            <a:off x="2516809" y="1830437"/>
            <a:ext cx="1106175" cy="127327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캐릭터</a:t>
            </a:r>
            <a:endParaRPr lang="en-US" altLang="ko-KR"/>
          </a:p>
        </p:txBody>
      </p:sp>
      <p:sp>
        <p:nvSpPr>
          <p:cNvPr id="103" name="Google Shape;97;p18"/>
          <p:cNvSpPr/>
          <p:nvPr/>
        </p:nvSpPr>
        <p:spPr>
          <a:xfrm>
            <a:off x="1277253" y="3174375"/>
            <a:ext cx="1106175" cy="127327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캐릭터</a:t>
            </a:r>
            <a:endParaRPr lang="en-US" altLang="ko-KR"/>
          </a:p>
        </p:txBody>
      </p:sp>
      <p:sp>
        <p:nvSpPr>
          <p:cNvPr id="104" name="Google Shape;97;p18"/>
          <p:cNvSpPr/>
          <p:nvPr/>
        </p:nvSpPr>
        <p:spPr>
          <a:xfrm>
            <a:off x="2506109" y="3176723"/>
            <a:ext cx="1106175" cy="127327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캐릭터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8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설정 화면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S-0</a:t>
                      </a: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3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/>
                        <a:t>왼쪽 비디오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오디오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키를 누르면 오른쪽 옵션화면이 각 선택지에 맞는 옵션으로 변경됨</a:t>
                      </a:r>
                      <a:endParaRPr lang="ko-KR" altLang="en-US"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519400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9" name="Google Shape;89;p18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" name="Google Shape;82;p17"/>
          <p:cNvSpPr/>
          <p:nvPr/>
        </p:nvSpPr>
        <p:spPr>
          <a:xfrm>
            <a:off x="1107456" y="2055866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비디오</a:t>
            </a:r>
            <a:endParaRPr lang="ko-KR" altLang="en-US"/>
          </a:p>
        </p:txBody>
      </p:sp>
      <p:sp>
        <p:nvSpPr>
          <p:cNvPr id="106" name="Google Shape;82;p17"/>
          <p:cNvSpPr/>
          <p:nvPr/>
        </p:nvSpPr>
        <p:spPr>
          <a:xfrm>
            <a:off x="1116328" y="4061075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돌아가기</a:t>
            </a:r>
            <a:endParaRPr lang="ko-KR" altLang="en-US"/>
          </a:p>
        </p:txBody>
      </p:sp>
      <p:sp>
        <p:nvSpPr>
          <p:cNvPr id="107" name="Google Shape;82;p17"/>
          <p:cNvSpPr/>
          <p:nvPr/>
        </p:nvSpPr>
        <p:spPr>
          <a:xfrm>
            <a:off x="1087883" y="2714788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오디오</a:t>
            </a:r>
            <a:endParaRPr lang="ko-KR" altLang="en-US"/>
          </a:p>
        </p:txBody>
      </p:sp>
      <p:sp>
        <p:nvSpPr>
          <p:cNvPr id="108" name="Google Shape;82;p17"/>
          <p:cNvSpPr/>
          <p:nvPr/>
        </p:nvSpPr>
        <p:spPr>
          <a:xfrm>
            <a:off x="1100931" y="3386757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키</a:t>
            </a:r>
            <a:endParaRPr lang="ko-KR" altLang="en-US"/>
          </a:p>
        </p:txBody>
      </p:sp>
      <p:sp>
        <p:nvSpPr>
          <p:cNvPr id="109" name="Google Shape;82;p17"/>
          <p:cNvSpPr/>
          <p:nvPr/>
        </p:nvSpPr>
        <p:spPr>
          <a:xfrm>
            <a:off x="3483979" y="1921212"/>
            <a:ext cx="2848013" cy="260851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옵션 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 idx="0"/>
          </p:nvPr>
        </p:nvSpPr>
        <p:spPr>
          <a:xfrm>
            <a:off x="311700" y="441600"/>
            <a:ext cx="8520600" cy="4260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게임</a:t>
            </a:r>
            <a:r>
              <a:rPr lang="ko"/>
              <a:t> 씬</a:t>
            </a:r>
            <a:endParaRPr lang="k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3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게임화면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M-01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3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900"/>
                        <a:t>1</a:t>
                      </a:r>
                      <a:r>
                        <a:rPr lang="en-US" altLang="ko-KR" sz="900"/>
                        <a:t>.</a:t>
                      </a:r>
                      <a:r>
                        <a:rPr lang="ko-KR" altLang="en-US" sz="900"/>
                        <a:t> 캐릭터 이미지</a:t>
                      </a:r>
                      <a:endParaRPr lang="ko-KR" altLang="en-US"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519400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38" name="Google Shape;138;p23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" name=""/>
          <p:cNvSpPr/>
          <p:nvPr/>
        </p:nvSpPr>
        <p:spPr>
          <a:xfrm>
            <a:off x="869646" y="4336484"/>
            <a:ext cx="378390" cy="352294"/>
          </a:xfrm>
          <a:prstGeom prst="rect">
            <a:avLst/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0" name=""/>
          <p:cNvSpPr/>
          <p:nvPr/>
        </p:nvSpPr>
        <p:spPr>
          <a:xfrm>
            <a:off x="1263433" y="4377976"/>
            <a:ext cx="854640" cy="306626"/>
          </a:xfrm>
          <a:prstGeom prst="rect">
            <a:avLst/>
          </a:prstGeom>
          <a:solidFill>
            <a:srgbClr val="289b6e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체력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체력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1" name=""/>
          <p:cNvSpPr/>
          <p:nvPr/>
        </p:nvSpPr>
        <p:spPr>
          <a:xfrm>
            <a:off x="2914911" y="3912426"/>
            <a:ext cx="2746592" cy="769829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무기별 캐릭터 손 모양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42" name=""/>
          <p:cNvSpPr/>
          <p:nvPr/>
        </p:nvSpPr>
        <p:spPr>
          <a:xfrm>
            <a:off x="1194931" y="2137905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3" name=""/>
          <p:cNvSpPr/>
          <p:nvPr/>
        </p:nvSpPr>
        <p:spPr>
          <a:xfrm>
            <a:off x="2502074" y="1611812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4" name=""/>
          <p:cNvSpPr/>
          <p:nvPr/>
        </p:nvSpPr>
        <p:spPr>
          <a:xfrm>
            <a:off x="5163854" y="2068490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850</ep:Words>
  <ep:PresentationFormat>화면 슬라이드 쇼(16:9)</ep:PresentationFormat>
  <ep:Paragraphs>346</ep:Paragraphs>
  <ep:Slides>11</ep:Slides>
  <ep:Notes>33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Simple Light</vt:lpstr>
      <vt:lpstr>No Way Out of Hell</vt:lpstr>
      <vt:lpstr>목차</vt:lpstr>
      <vt:lpstr>슬라이드 3</vt:lpstr>
      <vt:lpstr>메인 씬</vt:lpstr>
      <vt:lpstr>슬라이드 5</vt:lpstr>
      <vt:lpstr>슬라이드 6</vt:lpstr>
      <vt:lpstr>슬라이드 7</vt:lpstr>
      <vt:lpstr>게임 씬</vt:lpstr>
      <vt:lpstr>슬라이드 9</vt:lpstr>
      <vt:lpstr>엔딩 크레딧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김상훈</dc:creator>
  <cp:lastModifiedBy>yofp</cp:lastModifiedBy>
  <dcterms:modified xsi:type="dcterms:W3CDTF">2025-04-04T19:50:01.830</dcterms:modified>
  <cp:revision>11</cp:revision>
  <dc:title>제목없음</dc:title>
  <cp:version>1000.0000.01</cp:version>
</cp:coreProperties>
</file>