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35AED71-FBF5-48EC-AFBA-17D411AA5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0" y="106"/>
      </p:cViewPr>
      <p:guideLst>
        <p:guide orient="horz" pos="161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51da4615_0_3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e51da461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51da4615_0_3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e51da461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e51da4615_0_3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e51da4615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e51da4615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e51da4615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e51da4615_0_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e51da461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e51da4615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e51da461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e51da4615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e51da46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be51da4615_0_1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be51da461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e51da4615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e51da4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e51da4615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e51da46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e51da4615_0_36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e51da4615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e51da4615_0_31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be51da461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0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No Way Out of Hell</a:t>
            </a:r>
            <a:endParaRPr lang="en-US" altLang="ko-KR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Unity Client 화면 기획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M-0</a:t>
                      </a: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5-04-20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900"/>
                        <a:t>1</a:t>
                      </a:r>
                      <a:r>
                        <a:rPr lang="en-US" altLang="ko-KR" sz="900"/>
                        <a:t>.</a:t>
                      </a:r>
                      <a:r>
                        <a:rPr lang="ko-KR" altLang="en-US" sz="900"/>
                        <a:t> 캐릭터 이미지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900"/>
                        <a:t>2. </a:t>
                      </a:r>
                      <a:r>
                        <a:rPr lang="ko-KR" altLang="en-US" sz="900"/>
                        <a:t>장전된 총알 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 남은 총알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내 캐릭터가 </a:t>
                      </a:r>
                      <a:r>
                        <a:rPr lang="en-US" altLang="ko-KR" sz="900"/>
                        <a:t>3</a:t>
                      </a:r>
                      <a:r>
                        <a:rPr lang="ko-KR" altLang="en-US" sz="900"/>
                        <a:t>인칭으로 표시됨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8" name="Google Shape;138;p23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"/>
          <p:cNvSpPr/>
          <p:nvPr/>
        </p:nvSpPr>
        <p:spPr>
          <a:xfrm>
            <a:off x="869646" y="4336484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>
            <a:off x="1263433" y="4377976"/>
            <a:ext cx="854640" cy="306626"/>
          </a:xfrm>
          <a:prstGeom prst="rect">
            <a:avLst/>
          </a:prstGeom>
          <a:solidFill>
            <a:srgbClr val="289b6e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체력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체력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"/>
          <p:cNvSpPr/>
          <p:nvPr/>
        </p:nvSpPr>
        <p:spPr>
          <a:xfrm>
            <a:off x="1194931" y="2137905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3" name=""/>
          <p:cNvSpPr/>
          <p:nvPr/>
        </p:nvSpPr>
        <p:spPr>
          <a:xfrm>
            <a:off x="2502074" y="1611812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"/>
          <p:cNvSpPr/>
          <p:nvPr/>
        </p:nvSpPr>
        <p:spPr>
          <a:xfrm>
            <a:off x="5163854" y="2068490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5" name=""/>
          <p:cNvSpPr/>
          <p:nvPr/>
        </p:nvSpPr>
        <p:spPr>
          <a:xfrm>
            <a:off x="5901697" y="4295326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6" name=""/>
          <p:cNvSpPr/>
          <p:nvPr/>
        </p:nvSpPr>
        <p:spPr>
          <a:xfrm>
            <a:off x="3361122" y="3234662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내 캐릭터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M-0</a:t>
                      </a: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5-04-20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900"/>
                        <a:t>1</a:t>
                      </a:r>
                      <a:r>
                        <a:rPr lang="en-US" altLang="ko-KR" sz="900"/>
                        <a:t>.</a:t>
                      </a:r>
                      <a:r>
                        <a:rPr lang="ko-KR" altLang="en-US" sz="900"/>
                        <a:t> 캐릭터 이미지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900"/>
                        <a:t>2. </a:t>
                      </a:r>
                      <a:r>
                        <a:rPr lang="ko-KR" altLang="en-US" sz="900"/>
                        <a:t>장전된 총알 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 남은 총알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b="1">
                          <a:solidFill>
                            <a:srgbClr val="ff0000"/>
                          </a:solidFill>
                        </a:rPr>
                        <a:t>우클릭시 내 캐릭터의 어깨까지 나오고 정조준한 자세가 표시됨</a:t>
                      </a:r>
                      <a:endParaRPr lang="ko-KR" altLang="en-US" sz="9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8" name="Google Shape;138;p23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"/>
          <p:cNvSpPr/>
          <p:nvPr/>
        </p:nvSpPr>
        <p:spPr>
          <a:xfrm>
            <a:off x="869646" y="4336484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>
            <a:off x="1263433" y="4377976"/>
            <a:ext cx="854640" cy="306626"/>
          </a:xfrm>
          <a:prstGeom prst="rect">
            <a:avLst/>
          </a:prstGeom>
          <a:solidFill>
            <a:srgbClr val="289b6e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체력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체력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2" name=""/>
          <p:cNvSpPr/>
          <p:nvPr/>
        </p:nvSpPr>
        <p:spPr>
          <a:xfrm>
            <a:off x="1194931" y="2137905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3" name=""/>
          <p:cNvSpPr/>
          <p:nvPr/>
        </p:nvSpPr>
        <p:spPr>
          <a:xfrm>
            <a:off x="2502074" y="1611812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"/>
          <p:cNvSpPr/>
          <p:nvPr/>
        </p:nvSpPr>
        <p:spPr>
          <a:xfrm>
            <a:off x="5163854" y="2068490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5" name=""/>
          <p:cNvSpPr/>
          <p:nvPr/>
        </p:nvSpPr>
        <p:spPr>
          <a:xfrm>
            <a:off x="5901697" y="4295326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6" name=""/>
          <p:cNvSpPr/>
          <p:nvPr/>
        </p:nvSpPr>
        <p:spPr>
          <a:xfrm>
            <a:off x="3695332" y="3669136"/>
            <a:ext cx="1086258" cy="1025942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내 캐릭터</a:t>
            </a: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엔딩 크레딧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6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엔딩 크레딧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E-01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데이터가 많으면 글씨가 천천히 위로 올라가면서 모든 데이터가 표시되게 만들기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스페이스 버튼 누르면 나가짐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278" name="Google Shape;278;p36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" name=""/>
          <p:cNvSpPr txBox="1"/>
          <p:nvPr/>
        </p:nvSpPr>
        <p:spPr>
          <a:xfrm>
            <a:off x="2327753" y="188347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클리어 여부</a:t>
            </a:r>
            <a:endParaRPr lang="ko-KR" altLang="en-US"/>
          </a:p>
        </p:txBody>
      </p:sp>
      <p:sp>
        <p:nvSpPr>
          <p:cNvPr id="280" name=""/>
          <p:cNvSpPr txBox="1"/>
          <p:nvPr/>
        </p:nvSpPr>
        <p:spPr>
          <a:xfrm>
            <a:off x="2343150" y="227590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플레이한 캐릭터</a:t>
            </a:r>
            <a:endParaRPr lang="ko-KR" altLang="en-US"/>
          </a:p>
        </p:txBody>
      </p:sp>
      <p:sp>
        <p:nvSpPr>
          <p:cNvPr id="281" name=""/>
          <p:cNvSpPr txBox="1"/>
          <p:nvPr/>
        </p:nvSpPr>
        <p:spPr>
          <a:xfrm>
            <a:off x="2421437" y="2571750"/>
            <a:ext cx="2459537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소요 시간</a:t>
            </a:r>
            <a:endParaRPr lang="ko-KR" altLang="en-US"/>
          </a:p>
        </p:txBody>
      </p:sp>
      <p:sp>
        <p:nvSpPr>
          <p:cNvPr id="282" name=""/>
          <p:cNvSpPr txBox="1"/>
          <p:nvPr/>
        </p:nvSpPr>
        <p:spPr>
          <a:xfrm>
            <a:off x="2408388" y="3060133"/>
            <a:ext cx="2459538" cy="300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투척무기 사용횟수</a:t>
            </a:r>
            <a:endParaRPr lang="ko-KR" altLang="en-US"/>
          </a:p>
        </p:txBody>
      </p:sp>
      <p:sp>
        <p:nvSpPr>
          <p:cNvPr id="283" name=""/>
          <p:cNvSpPr txBox="1"/>
          <p:nvPr/>
        </p:nvSpPr>
        <p:spPr>
          <a:xfrm>
            <a:off x="2427961" y="3386332"/>
            <a:ext cx="2459537" cy="297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메디킷 사용횟수</a:t>
            </a:r>
            <a:endParaRPr lang="ko-KR" altLang="en-US"/>
          </a:p>
        </p:txBody>
      </p:sp>
      <p:sp>
        <p:nvSpPr>
          <p:cNvPr id="284" name=""/>
          <p:cNvSpPr txBox="1"/>
          <p:nvPr/>
        </p:nvSpPr>
        <p:spPr>
          <a:xfrm>
            <a:off x="2375768" y="3725578"/>
            <a:ext cx="2459538" cy="295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특수좀비별 사냥횟수</a:t>
            </a:r>
            <a:endParaRPr lang="ko-KR" altLang="en-US"/>
          </a:p>
        </p:txBody>
      </p:sp>
      <p:sp>
        <p:nvSpPr>
          <p:cNvPr id="285" name=""/>
          <p:cNvSpPr txBox="1"/>
          <p:nvPr/>
        </p:nvSpPr>
        <p:spPr>
          <a:xfrm>
            <a:off x="4258848" y="4440868"/>
            <a:ext cx="2236131" cy="30067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space </a:t>
            </a:r>
            <a:r>
              <a:rPr lang="ko-KR" altLang="en-US"/>
              <a:t>버튼을 눌러 나가기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 idx="0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4" tIns="91424" rIns="91424" bIns="91424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"/>
              <a:t>수정 이력</a:t>
            </a:r>
            <a:endParaRPr lang="ko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메인 씬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메인 화면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게임 준비화면</a:t>
            </a:r>
            <a:endParaRPr lang="ko-KR" altLang="en-US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설정 화면</a:t>
            </a:r>
            <a:endParaRPr lang="ko-KR" alt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게임</a:t>
            </a:r>
            <a:r>
              <a:rPr lang="ko"/>
              <a:t> 씬 (기본적으로 있는 형태)</a:t>
            </a:r>
            <a:endParaRPr lang="ko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ct val="25000"/>
              <a:buAutoNum type="alphaLcPeriod"/>
              <a:defRPr/>
            </a:pPr>
            <a:r>
              <a:rPr lang="ko-KR" altLang="en-US"/>
              <a:t>게임화면</a:t>
            </a:r>
            <a:endParaRPr lang="ko-KR" altLang="en-US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ct val="25000"/>
              <a:buAutoNum type="arabicPeriod"/>
              <a:defRPr/>
            </a:pPr>
            <a:r>
              <a:rPr lang="ko-KR" altLang="en-US"/>
              <a:t>엔딩 크레딧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252000" y="417475"/>
          <a:ext cx="8640000" cy="454967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105825"/>
                <a:gridCol w="3214175"/>
                <a:gridCol w="1530325"/>
                <a:gridCol w="2789675"/>
              </a:tblGrid>
              <a:tr h="3914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일자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내용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2025-04-16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수정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잔탄 표시 추가</a:t>
                      </a:r>
                      <a:endParaRPr lang="ko-KR" altLang="en-US"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2025-04-20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 </a:t>
                      </a:r>
                      <a:r>
                        <a:rPr lang="en-US" altLang="ko-KR"/>
                        <a:t>UI</a:t>
                      </a:r>
                      <a:r>
                        <a:rPr lang="ko-KR" altLang="en-US"/>
                        <a:t> 수정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인칭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인칭</a:t>
                      </a:r>
                      <a:endParaRPr lang="ko-KR" altLang="en-US"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51977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메인</a:t>
            </a:r>
            <a:r>
              <a:rPr lang="ko"/>
              <a:t> 씬</a:t>
            </a:r>
            <a:endParaRPr lang="k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Google Shape;76;p17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</a:t>
                      </a:r>
                      <a:r>
                        <a:rPr lang="ko"/>
                        <a:t>-0</a:t>
                      </a:r>
                      <a:r>
                        <a:rPr lang="en-US" altLang="ko"/>
                        <a:t>4</a:t>
                      </a:r>
                      <a:r>
                        <a:rPr lang="ko"/>
                        <a:t>-</a:t>
                      </a:r>
                      <a:r>
                        <a:rPr lang="en-US" altLang="ko-KR"/>
                        <a:t>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1759700">
                <a:tc rowSpan="2"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rowSpan="2"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1759700">
                <a:tc gridSpan="4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77" name="Google Shape;77;p17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1102839" y="2952786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게임 시작</a:t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1108409" y="4036367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종료</a:t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13979" y="3491140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설정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1084366" y="1831101"/>
            <a:ext cx="3588671" cy="64330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3000"/>
              <a:t>제목</a:t>
            </a:r>
            <a:endParaRPr sz="3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 준비 화면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4363641" y="3977113"/>
            <a:ext cx="1106174" cy="384823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800">
                <a:solidFill>
                  <a:schemeClr val="dk1"/>
                </a:solidFill>
              </a:rPr>
              <a:t>게임 시작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116225" y="2080600"/>
            <a:ext cx="1666500" cy="77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맵 사진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287953" y="1828088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0" name="Google Shape;100;p18"/>
          <p:cNvSpPr/>
          <p:nvPr/>
        </p:nvSpPr>
        <p:spPr>
          <a:xfrm>
            <a:off x="4116224" y="2929512"/>
            <a:ext cx="1666499" cy="711387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맵 선택</a:t>
            </a:r>
            <a:endParaRPr/>
          </a:p>
        </p:txBody>
      </p:sp>
      <p:sp>
        <p:nvSpPr>
          <p:cNvPr id="101" name="Google Shape;97;p18"/>
          <p:cNvSpPr/>
          <p:nvPr/>
        </p:nvSpPr>
        <p:spPr>
          <a:xfrm>
            <a:off x="2516809" y="1830437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3" name="Google Shape;97;p18"/>
          <p:cNvSpPr/>
          <p:nvPr/>
        </p:nvSpPr>
        <p:spPr>
          <a:xfrm>
            <a:off x="1277253" y="3174375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  <p:sp>
        <p:nvSpPr>
          <p:cNvPr id="104" name="Google Shape;97;p18"/>
          <p:cNvSpPr/>
          <p:nvPr/>
        </p:nvSpPr>
        <p:spPr>
          <a:xfrm>
            <a:off x="2506109" y="3176723"/>
            <a:ext cx="1106175" cy="1273275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캐릭터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Google Shape;88;p18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설정 화면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S-0</a:t>
                      </a: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/>
                        <a:t>왼쪽 비디오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오디오</a:t>
                      </a:r>
                      <a:r>
                        <a:rPr lang="en-US" altLang="ko-KR" sz="900"/>
                        <a:t>,</a:t>
                      </a:r>
                      <a:r>
                        <a:rPr lang="ko-KR" altLang="en-US" sz="900"/>
                        <a:t> 키를 누르면 오른쪽 옵션화면이 각 선택지에 맞는 옵션으로 변경됨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9" name="Google Shape;89;p18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82;p17"/>
          <p:cNvSpPr/>
          <p:nvPr/>
        </p:nvSpPr>
        <p:spPr>
          <a:xfrm>
            <a:off x="1107456" y="2055866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비디오</a:t>
            </a:r>
            <a:endParaRPr lang="ko-KR" altLang="en-US"/>
          </a:p>
        </p:txBody>
      </p:sp>
      <p:sp>
        <p:nvSpPr>
          <p:cNvPr id="106" name="Google Shape;82;p17"/>
          <p:cNvSpPr/>
          <p:nvPr/>
        </p:nvSpPr>
        <p:spPr>
          <a:xfrm>
            <a:off x="1116328" y="4061075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돌아가기</a:t>
            </a:r>
            <a:endParaRPr lang="ko-KR" altLang="en-US"/>
          </a:p>
        </p:txBody>
      </p:sp>
      <p:sp>
        <p:nvSpPr>
          <p:cNvPr id="107" name="Google Shape;82;p17"/>
          <p:cNvSpPr/>
          <p:nvPr/>
        </p:nvSpPr>
        <p:spPr>
          <a:xfrm>
            <a:off x="1087883" y="2714788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오디오</a:t>
            </a:r>
            <a:endParaRPr lang="ko-KR" altLang="en-US"/>
          </a:p>
        </p:txBody>
      </p:sp>
      <p:sp>
        <p:nvSpPr>
          <p:cNvPr id="108" name="Google Shape;82;p17"/>
          <p:cNvSpPr/>
          <p:nvPr/>
        </p:nvSpPr>
        <p:spPr>
          <a:xfrm>
            <a:off x="1100931" y="3386757"/>
            <a:ext cx="2136900" cy="344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키</a:t>
            </a:r>
            <a:endParaRPr lang="ko-KR" altLang="en-US"/>
          </a:p>
        </p:txBody>
      </p:sp>
      <p:sp>
        <p:nvSpPr>
          <p:cNvPr id="109" name="Google Shape;82;p17"/>
          <p:cNvSpPr/>
          <p:nvPr/>
        </p:nvSpPr>
        <p:spPr>
          <a:xfrm>
            <a:off x="3483979" y="1921212"/>
            <a:ext cx="2848013" cy="2608519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옵션 화면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 idx="0"/>
          </p:nvPr>
        </p:nvSpPr>
        <p:spPr>
          <a:xfrm>
            <a:off x="311700" y="441600"/>
            <a:ext cx="8520600" cy="4260300"/>
          </a:xfrm>
          <a:prstGeom prst="rect">
            <a:avLst/>
          </a:prstGeom>
        </p:spPr>
        <p:txBody>
          <a:bodyPr wrap="square" lIns="91424" tIns="91424" rIns="91424" bIns="91424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게임</a:t>
            </a:r>
            <a:r>
              <a:rPr lang="ko"/>
              <a:t> 씬</a:t>
            </a:r>
            <a:endParaRPr lang="ko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" name="Google Shape;137;p23"/>
          <p:cNvGraphicFramePr/>
          <p:nvPr/>
        </p:nvGraphicFramePr>
        <p:xfrm>
          <a:off x="252000" y="231750"/>
          <a:ext cx="8640000" cy="4689625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728000"/>
                <a:gridCol w="1728000"/>
                <a:gridCol w="1728000"/>
                <a:gridCol w="1728000"/>
                <a:gridCol w="1728000"/>
              </a:tblGrid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제목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작성 날짜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/>
                </a:tc>
              </a:tr>
              <a:tr h="385425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게임화면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M-01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202</a:t>
                      </a:r>
                      <a:r>
                        <a:rPr lang="en-US" altLang="ko-KR"/>
                        <a:t>5-04-16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 rowSpan="3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 sz="900"/>
                        <a:t>1</a:t>
                      </a:r>
                      <a:r>
                        <a:rPr lang="en-US" altLang="ko-KR" sz="900"/>
                        <a:t>.</a:t>
                      </a:r>
                      <a:r>
                        <a:rPr lang="ko-KR" altLang="en-US" sz="900"/>
                        <a:t> 캐릭터 이미지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900"/>
                        <a:t>2. </a:t>
                      </a:r>
                      <a:r>
                        <a:rPr lang="ko-KR" altLang="en-US" sz="900"/>
                        <a:t>장전된 총알 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/>
                        <a:t> 남은 총알</a:t>
                      </a: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900"/>
                        <a:t>1</a:t>
                      </a:r>
                      <a:r>
                        <a:rPr lang="ko-KR" altLang="en-US" sz="900"/>
                        <a:t>인칭으로 개발하려했으나 자료 부족으로 </a:t>
                      </a:r>
                      <a:r>
                        <a:rPr lang="en-US" altLang="ko-KR" sz="900"/>
                        <a:t>3</a:t>
                      </a:r>
                      <a:r>
                        <a:rPr lang="ko-KR" altLang="en-US" sz="900"/>
                        <a:t>인칭으로 개발</a:t>
                      </a:r>
                      <a:endParaRPr lang="ko-KR" altLang="en-US" sz="900"/>
                    </a:p>
                  </a:txBody>
                  <a:tcPr marL="91425" marR="91425" marT="91425" marB="91425"/>
                </a:tc>
              </a:tr>
              <a:tr h="385425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UI 상세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  <a:tr h="3519400">
                <a:tc gridSpan="4"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lvl="0">
                        <a:defRPr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138" name="Google Shape;138;p23"/>
          <p:cNvSpPr/>
          <p:nvPr/>
        </p:nvSpPr>
        <p:spPr>
          <a:xfrm>
            <a:off x="750675" y="1543075"/>
            <a:ext cx="5760000" cy="32400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"/>
          <p:cNvSpPr/>
          <p:nvPr/>
        </p:nvSpPr>
        <p:spPr>
          <a:xfrm>
            <a:off x="869646" y="4336484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40" name=""/>
          <p:cNvSpPr/>
          <p:nvPr/>
        </p:nvSpPr>
        <p:spPr>
          <a:xfrm>
            <a:off x="1263433" y="4377976"/>
            <a:ext cx="854640" cy="306626"/>
          </a:xfrm>
          <a:prstGeom prst="rect">
            <a:avLst/>
          </a:prstGeom>
          <a:solidFill>
            <a:srgbClr val="289b6e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체력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체력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1" name=""/>
          <p:cNvSpPr/>
          <p:nvPr/>
        </p:nvSpPr>
        <p:spPr>
          <a:xfrm>
            <a:off x="2914911" y="3912426"/>
            <a:ext cx="2746592" cy="769829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무기별 캐릭터 손 모양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2" name=""/>
          <p:cNvSpPr/>
          <p:nvPr/>
        </p:nvSpPr>
        <p:spPr>
          <a:xfrm>
            <a:off x="1194931" y="2137905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3" name=""/>
          <p:cNvSpPr/>
          <p:nvPr/>
        </p:nvSpPr>
        <p:spPr>
          <a:xfrm>
            <a:off x="2502074" y="1611812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4" name=""/>
          <p:cNvSpPr/>
          <p:nvPr/>
        </p:nvSpPr>
        <p:spPr>
          <a:xfrm>
            <a:off x="5163854" y="2068490"/>
            <a:ext cx="495821" cy="1454846"/>
          </a:xfrm>
          <a:prstGeom prst="ellipse">
            <a:avLst/>
          </a:prstGeom>
          <a:solidFill>
            <a:srgbClr val="bfbfbf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rgbClr val="ff0000"/>
                </a:solidFill>
              </a:rPr>
              <a:t>적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45" name=""/>
          <p:cNvSpPr/>
          <p:nvPr/>
        </p:nvSpPr>
        <p:spPr>
          <a:xfrm>
            <a:off x="5901697" y="4295326"/>
            <a:ext cx="378390" cy="352294"/>
          </a:xfrm>
          <a:prstGeom prst="rect">
            <a:avLst/>
          </a:prstGeom>
          <a:solidFill>
            <a:srgbClr val="d9d9d9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947</ep:Words>
  <ep:PresentationFormat>화면 슬라이드 쇼(16:9)</ep:PresentationFormat>
  <ep:Paragraphs>361</ep:Paragraphs>
  <ep:Slides>13</ep:Slides>
  <ep:Notes>35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Simple Light</vt:lpstr>
      <vt:lpstr>No Way Out of Hell</vt:lpstr>
      <vt:lpstr>목차</vt:lpstr>
      <vt:lpstr>슬라이드 3</vt:lpstr>
      <vt:lpstr>메인 씬</vt:lpstr>
      <vt:lpstr>슬라이드 5</vt:lpstr>
      <vt:lpstr>슬라이드 6</vt:lpstr>
      <vt:lpstr>슬라이드 7</vt:lpstr>
      <vt:lpstr>게임 씬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김상훈</dc:creator>
  <cp:lastModifiedBy>yofp</cp:lastModifiedBy>
  <dcterms:modified xsi:type="dcterms:W3CDTF">2025-04-20T00:06:31.418</dcterms:modified>
  <cp:revision>19</cp:revision>
  <dc:title>제목없음</dc:title>
  <cp:version>1000.0000.01</cp:version>
</cp:coreProperties>
</file>