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3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slide" Target="slides/slide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No Way Out of Hell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개발자 정보</a:t>
            </a:r>
            <a:br>
              <a:rPr lang="ko-KR" altLang="en-US"/>
            </a:br>
            <a:r>
              <a:rPr lang="ko-KR" altLang="en-US"/>
              <a:t>김상훈</a:t>
            </a:r>
            <a:r>
              <a:rPr lang="en-US" altLang="ko-KR"/>
              <a:t>(yofp1937@naver.com)</a:t>
            </a:r>
            <a:endParaRPr lang="en-US" altLang="ko-KR"/>
          </a:p>
          <a:p>
            <a:pPr>
              <a:defRPr/>
            </a:pPr>
            <a:r>
              <a:rPr lang="en-US" altLang="ko-KR"/>
              <a:t>https://github.com/yofp1937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아이템 설계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271397" y="1700783"/>
            <a:ext cx="9865233" cy="31074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Interactable : Monobehavior(</a:t>
            </a:r>
            <a:r>
              <a:rPr lang="ko-KR" altLang="en-US"/>
              <a:t>상호작용 스크립트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상호작용 가능한 각종 아이템의 부모 스크립트</a:t>
            </a:r>
            <a:br>
              <a:rPr lang="ko-KR" altLang="en-US"/>
            </a:br>
            <a:r>
              <a:rPr lang="en-US" altLang="ko-KR"/>
              <a:t>-</a:t>
            </a:r>
            <a:r>
              <a:rPr lang="ko-KR" altLang="en-US"/>
              <a:t> 상호작용시</a:t>
            </a:r>
            <a:r>
              <a:rPr lang="en-US" altLang="ko-KR"/>
              <a:t> string promptMessage</a:t>
            </a:r>
            <a:r>
              <a:rPr lang="ko-KR" altLang="en-US"/>
              <a:t> 변수에 설정된 메세지를 화면에 표시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플레이어의</a:t>
            </a:r>
            <a:r>
              <a:rPr lang="en-US" altLang="ko-KR"/>
              <a:t> Raycast</a:t>
            </a:r>
            <a:r>
              <a:rPr lang="ko-KR" altLang="en-US"/>
              <a:t>에 감지될시 상호작용 가능</a:t>
            </a: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Collider</a:t>
            </a:r>
            <a:r>
              <a:rPr lang="ko-KR" altLang="en-US"/>
              <a:t>가 감지되야 상호작용이 가능하므로 </a:t>
            </a:r>
            <a:r>
              <a:rPr lang="en-US" altLang="ko-KR"/>
              <a:t>Collider.enabled</a:t>
            </a:r>
            <a:r>
              <a:rPr lang="ko-KR" altLang="en-US"/>
              <a:t>로 상호작용 상태 관리 가능</a:t>
            </a:r>
            <a:endParaRPr lang="ko-KR" altLang="en-US"/>
          </a:p>
          <a:p>
            <a:pPr>
              <a:defRPr/>
            </a:pPr>
            <a:br>
              <a:rPr lang="ko-KR" altLang="en-US"/>
            </a:br>
            <a:r>
              <a:rPr lang="en-US" altLang="ko-KR"/>
              <a:t>- </a:t>
            </a:r>
            <a:r>
              <a:rPr lang="ko-KR" altLang="en-US"/>
              <a:t>플레이어가 아이템과 상호작용시 </a:t>
            </a:r>
            <a:r>
              <a:rPr lang="en-US" altLang="ko-KR"/>
              <a:t>Interact()</a:t>
            </a:r>
            <a:r>
              <a:rPr lang="ko-KR" altLang="en-US"/>
              <a:t> 메서드를 호출하고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Interact()</a:t>
            </a:r>
            <a:r>
              <a:rPr lang="ko-KR" altLang="en-US"/>
              <a:t> 메서드는 자식 객체들이 오버라이드하여 작성하게끔 설정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추가로 </a:t>
            </a:r>
            <a:r>
              <a:rPr lang="en-US" altLang="ko-KR"/>
              <a:t>bool useEvents</a:t>
            </a:r>
            <a:r>
              <a:rPr lang="ko-KR" altLang="en-US"/>
              <a:t>를 체크하면</a:t>
            </a:r>
            <a:r>
              <a:rPr lang="en-US" altLang="ko-KR"/>
              <a:t> UnityEvent</a:t>
            </a:r>
            <a:r>
              <a:rPr lang="ko-KR" altLang="en-US"/>
              <a:t>를 추가할수있는 스크립트가 자동으로 부착됨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무기 설계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271397" y="1700782"/>
            <a:ext cx="9865233" cy="310743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Weapon : Interactable(</a:t>
            </a:r>
            <a:r>
              <a:rPr lang="ko-KR" altLang="en-US"/>
              <a:t>무기 스크립트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각종 무기들의 부모 스크립트</a:t>
            </a:r>
            <a:br>
              <a:rPr lang="ko-KR" altLang="en-US"/>
            </a:br>
            <a:r>
              <a:rPr lang="en-US" altLang="ko-KR"/>
              <a:t>-</a:t>
            </a:r>
            <a:r>
              <a:rPr lang="ko-KR" altLang="en-US"/>
              <a:t> 무기들은 상호작용하여 획득하는것이므로 </a:t>
            </a:r>
            <a:r>
              <a:rPr lang="en-US" altLang="ko-KR"/>
              <a:t>Interactable</a:t>
            </a:r>
            <a:r>
              <a:rPr lang="ko-KR" altLang="en-US"/>
              <a:t>을 상속함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무기 획득시 상호작용한 </a:t>
            </a:r>
            <a:r>
              <a:rPr lang="en-US" altLang="ko-KR"/>
              <a:t>Player</a:t>
            </a:r>
            <a:r>
              <a:rPr lang="ko-KR" altLang="en-US"/>
              <a:t>의 정보를 저장한뒤 </a:t>
            </a:r>
            <a:r>
              <a:rPr lang="en-US" altLang="ko-KR"/>
              <a:t>AnimController</a:t>
            </a:r>
            <a:r>
              <a:rPr lang="ko-KR" altLang="en-US"/>
              <a:t>와</a:t>
            </a:r>
            <a:r>
              <a:rPr lang="en-US" altLang="ko-KR"/>
              <a:t> Item</a:t>
            </a:r>
            <a:r>
              <a:rPr lang="ko-KR" altLang="en-US"/>
              <a:t> 관리 스크립트를 읽어와서 사용</a:t>
            </a:r>
            <a:br>
              <a:rPr lang="ko-KR" altLang="en-US"/>
            </a:br>
            <a:r>
              <a:rPr lang="en-US" altLang="ko-KR"/>
              <a:t>-</a:t>
            </a:r>
            <a:r>
              <a:rPr lang="ko-KR" altLang="en-US"/>
              <a:t> 무기 획득시 </a:t>
            </a:r>
            <a:r>
              <a:rPr lang="en-US" altLang="ko-KR"/>
              <a:t>(1)</a:t>
            </a:r>
            <a:r>
              <a:rPr lang="ko-KR" altLang="en-US"/>
              <a:t>기존무기와 획득 무기 교체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(2)</a:t>
            </a:r>
            <a:r>
              <a:rPr lang="ko-KR" altLang="en-US"/>
              <a:t>기존 무기 필드에 드랍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(3)</a:t>
            </a:r>
            <a:r>
              <a:rPr lang="ko-KR" altLang="en-US"/>
              <a:t>기존 무기의</a:t>
            </a:r>
            <a:r>
              <a:rPr lang="en-US" altLang="ko-KR"/>
              <a:t> Player</a:t>
            </a:r>
            <a:r>
              <a:rPr lang="ko-KR" altLang="en-US"/>
              <a:t> 정보 제거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(4)</a:t>
            </a:r>
            <a:r>
              <a:rPr lang="ko-KR" altLang="en-US"/>
              <a:t>획득 무기 부모 등록</a:t>
            </a:r>
            <a:r>
              <a:rPr lang="en-US" altLang="ko-KR"/>
              <a:t>,</a:t>
            </a:r>
            <a:r>
              <a:rPr lang="ko-KR" altLang="en-US"/>
              <a:t> 위치 변경 </a:t>
            </a:r>
            <a:r>
              <a:rPr lang="en-US" altLang="ko-KR"/>
              <a:t>(5)</a:t>
            </a:r>
            <a:r>
              <a:rPr lang="ko-KR" altLang="en-US"/>
              <a:t>획득한 무기로 현재 장비중인 무기 변경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(6)</a:t>
            </a:r>
            <a:r>
              <a:rPr lang="ko-KR" altLang="en-US"/>
              <a:t>애니메이션 레이어 변경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(7)Shot delegate </a:t>
            </a:r>
            <a:r>
              <a:rPr lang="ko-KR" altLang="en-US"/>
              <a:t>수정 등 일련의 과정이 이루어짐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각종 무기들은 </a:t>
            </a:r>
            <a:r>
              <a:rPr lang="en-US" altLang="ko-KR"/>
              <a:t>Weapon</a:t>
            </a:r>
            <a:r>
              <a:rPr lang="ko-KR" altLang="en-US"/>
              <a:t>을 상속받으면 즉시 모든 기능을 사용할수있음</a:t>
            </a:r>
            <a:r>
              <a:rPr lang="en-US" altLang="ko-KR"/>
              <a:t>(</a:t>
            </a:r>
            <a:r>
              <a:rPr lang="ko-KR" altLang="en-US"/>
              <a:t>무기 추가가 간단해짐</a:t>
            </a:r>
            <a:r>
              <a:rPr lang="en-US" altLang="ko-KR"/>
              <a:t>)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특징</a:t>
            </a:r>
            <a:endParaRPr lang="ko-KR" altLang="en-US"/>
          </a:p>
        </p:txBody>
      </p:sp>
      <p:sp>
        <p:nvSpPr>
          <p:cNvPr id="4" name="내용 개체 틀 2"/>
          <p:cNvSpPr/>
          <p:nvPr/>
        </p:nvSpPr>
        <p:spPr>
          <a:xfrm>
            <a:off x="551307" y="156737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다양한 주무기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보조무기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투척무기 구현하여 플레이어 취향에 맞는 무기 선택 가능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특수한 능력을 가진 좀비 구현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난이도 상향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콘텐츠 구성 </a:t>
            </a:r>
            <a:r>
              <a:rPr lang="en-US" altLang="ko-KR"/>
              <a:t>1.</a:t>
            </a:r>
            <a:r>
              <a:rPr lang="ko-KR" altLang="en-US"/>
              <a:t>스토리 모드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16" y="1600200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2500"/>
              <a:t>정해진 맵에서 목표를 완수하여 탈출해야함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헬리포트까지 이동하여 무전기로 헬기를 부르고 탈출 </a:t>
            </a:r>
            <a:r>
              <a:rPr lang="en-US" altLang="ko-KR" sz="2500"/>
              <a:t>or </a:t>
            </a:r>
            <a:r>
              <a:rPr lang="ko-KR" altLang="en-US" sz="2500"/>
              <a:t>연료를 모아 발전기를 가동하여 헬기를 부르고 탈출 등 맵마다 목표 부여</a:t>
            </a:r>
            <a:endParaRPr lang="ko-KR" altLang="en-US" sz="2500"/>
          </a:p>
          <a:p>
            <a:pPr>
              <a:defRPr/>
            </a:pP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시스템 </a:t>
            </a:r>
            <a:r>
              <a:rPr lang="en-US" altLang="ko-KR"/>
              <a:t>-</a:t>
            </a:r>
            <a:r>
              <a:rPr lang="ko-KR" altLang="en-US"/>
              <a:t> 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16" y="1600200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2500"/>
              <a:t>주무기는 라이플</a:t>
            </a:r>
            <a:r>
              <a:rPr lang="en-US" altLang="ko-KR" sz="2500"/>
              <a:t>,</a:t>
            </a:r>
            <a:r>
              <a:rPr lang="ko-KR" altLang="en-US" sz="2500"/>
              <a:t> 샷건</a:t>
            </a:r>
            <a:r>
              <a:rPr lang="en-US" altLang="ko-KR" sz="2500"/>
              <a:t>,</a:t>
            </a:r>
            <a:r>
              <a:rPr lang="ko-KR" altLang="en-US" sz="2500"/>
              <a:t> 스나이퍼 </a:t>
            </a:r>
            <a:r>
              <a:rPr lang="en-US" altLang="ko-KR" sz="2500"/>
              <a:t>3</a:t>
            </a:r>
            <a:r>
              <a:rPr lang="ko-KR" altLang="en-US" sz="2500"/>
              <a:t>가지로 구현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보조무기는 권총</a:t>
            </a:r>
            <a:r>
              <a:rPr lang="en-US" altLang="ko-KR" sz="2500"/>
              <a:t>,</a:t>
            </a:r>
            <a:r>
              <a:rPr lang="ko-KR" altLang="en-US" sz="2500"/>
              <a:t> 근접무기 </a:t>
            </a:r>
            <a:r>
              <a:rPr lang="en-US" altLang="ko-KR" sz="2500"/>
              <a:t>2</a:t>
            </a:r>
            <a:r>
              <a:rPr lang="ko-KR" altLang="en-US" sz="2500"/>
              <a:t>가지로 구현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투척무기는 화염탄</a:t>
            </a:r>
            <a:r>
              <a:rPr lang="en-US" altLang="ko-KR" sz="2500"/>
              <a:t>,</a:t>
            </a:r>
            <a:r>
              <a:rPr lang="ko-KR" altLang="en-US" sz="2500"/>
              <a:t> 파이프폭탄 </a:t>
            </a:r>
            <a:r>
              <a:rPr lang="en-US" altLang="ko-KR" sz="2500"/>
              <a:t>2</a:t>
            </a:r>
            <a:r>
              <a:rPr lang="ko-KR" altLang="en-US" sz="2500"/>
              <a:t>가지로 구현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회복아이템은 자기자신 체력 회복시켜주는 메디킷만 구현</a:t>
            </a:r>
            <a:endParaRPr lang="ko-KR" altLang="en-US" sz="2500"/>
          </a:p>
          <a:p>
            <a:pPr>
              <a:defRPr/>
            </a:pPr>
            <a:r>
              <a:rPr lang="en-US" altLang="ko-KR" sz="2500"/>
              <a:t>f</a:t>
            </a:r>
            <a:r>
              <a:rPr lang="ko-KR" altLang="en-US" sz="2500"/>
              <a:t>를 누르면 밀치기로 앞에있는 좀비를 떨어뜨릴수있음</a:t>
            </a:r>
            <a:endParaRPr lang="ko-KR" altLang="en-US" sz="2500"/>
          </a:p>
          <a:p>
            <a:pPr>
              <a:defRPr/>
            </a:pP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추가 개발 요소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16" y="1600200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2500"/>
              <a:t>시간이 있다면 날 도와주는</a:t>
            </a:r>
            <a:r>
              <a:rPr lang="en-US" altLang="ko-KR" sz="2500"/>
              <a:t> AI</a:t>
            </a:r>
            <a:r>
              <a:rPr lang="ko-KR" altLang="en-US" sz="2500"/>
              <a:t>까지 개발해보기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후기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16" y="1600200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2500"/>
              <a:t>만들며 느낀점 작성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수정 이력</a:t>
            </a: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게임 개요</a:t>
            </a: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게임 기획 의도</a:t>
            </a:r>
            <a:endParaRPr lang="ko-KR" altLang="en-US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게임 콘텐츠</a:t>
            </a:r>
            <a:endParaRPr lang="ko-KR" altLang="en-US"/>
          </a:p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게임의 기본 구성</a:t>
            </a:r>
            <a:r>
              <a:rPr lang="en-US" altLang="ko-KR"/>
              <a:t>(</a:t>
            </a:r>
            <a:r>
              <a:rPr lang="ko-KR" altLang="en-US"/>
              <a:t>플레이 방법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6.</a:t>
            </a:r>
            <a:r>
              <a:rPr lang="ko-KR" altLang="en-US"/>
              <a:t>게임 특징</a:t>
            </a:r>
            <a:r>
              <a:rPr lang="en-US" altLang="ko-KR"/>
              <a:t>(</a:t>
            </a:r>
            <a:r>
              <a:rPr lang="ko-KR" altLang="en-US"/>
              <a:t>차별점</a:t>
            </a:r>
            <a:r>
              <a:rPr lang="en-US" altLang="ko-KR"/>
              <a:t>,</a:t>
            </a:r>
            <a:r>
              <a:rPr lang="ko-KR" altLang="en-US"/>
              <a:t> 주요 재미요소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7.</a:t>
            </a:r>
            <a:r>
              <a:rPr lang="ko-KR" altLang="en-US"/>
              <a:t>콘텐츠 구성</a:t>
            </a:r>
            <a:endParaRPr lang="ko-KR" altLang="en-US"/>
          </a:p>
          <a:p>
            <a:pPr>
              <a:defRPr/>
            </a:pPr>
            <a:r>
              <a:rPr lang="en-US" altLang="ko-KR"/>
              <a:t>8.</a:t>
            </a:r>
            <a:r>
              <a:rPr lang="ko-KR" altLang="en-US"/>
              <a:t>게임 시스템</a:t>
            </a:r>
            <a:r>
              <a:rPr lang="en-US" altLang="ko-KR"/>
              <a:t>(</a:t>
            </a:r>
            <a:r>
              <a:rPr lang="ko-KR" altLang="en-US"/>
              <a:t>구현할 기능 목록</a:t>
            </a:r>
            <a:r>
              <a:rPr lang="en-US" altLang="ko-KR"/>
              <a:t>,</a:t>
            </a:r>
            <a:r>
              <a:rPr lang="ko-KR" altLang="en-US"/>
              <a:t> 기능 구현 방법과 플로우 차트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9.</a:t>
            </a:r>
            <a:r>
              <a:rPr lang="ko-KR" altLang="en-US"/>
              <a:t>추가 개발 요소</a:t>
            </a:r>
            <a:endParaRPr lang="ko-KR" altLang="en-US"/>
          </a:p>
          <a:p>
            <a:pPr>
              <a:defRPr/>
            </a:pPr>
            <a:r>
              <a:rPr lang="en-US" altLang="ko-KR"/>
              <a:t>10.</a:t>
            </a:r>
            <a:r>
              <a:rPr lang="ko-KR" altLang="en-US"/>
              <a:t>후기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66;p15"/>
          <p:cNvGraphicFramePr/>
          <p:nvPr/>
        </p:nvGraphicFramePr>
        <p:xfrm>
          <a:off x="407289" y="332612"/>
          <a:ext cx="11380436" cy="6120761"/>
        </p:xfrm>
        <a:graphic>
          <a:graphicData uri="http://schemas.openxmlformats.org/drawingml/2006/table">
            <a:tbl>
              <a:tblPr>
                <a:noFill/>
                <a:tableStyleId>{C35AED71-FBF5-48EC-AFBA-17D411AA58C9}</a:tableStyleId>
              </a:tblPr>
              <a:tblGrid>
                <a:gridCol w="1459200"/>
                <a:gridCol w="4232526"/>
                <a:gridCol w="2015179"/>
                <a:gridCol w="3673531"/>
              </a:tblGrid>
              <a:tr h="542417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수정 일자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수정 내용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작성자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비고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  <a:tr h="697293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2025-04-05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초안 작성</a:t>
                      </a: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김상훈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697293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2025-04-16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좀비 움직임 기획 추가</a:t>
                      </a: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김상훈</a:t>
                      </a: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/>
                    </a:p>
                  </a:txBody>
                  <a:tcPr marL="91425" marR="91425" marT="91425" marB="91425"/>
                </a:tc>
              </a:tr>
              <a:tr h="697293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2025-04-20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게임 기획 변경</a:t>
                      </a: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김상훈</a:t>
                      </a: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인칭 </a:t>
                      </a:r>
                      <a:r>
                        <a:rPr lang="en-US" altLang="ko-KR"/>
                        <a:t>-&gt;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3</a:t>
                      </a:r>
                      <a:r>
                        <a:rPr lang="ko-KR" altLang="en-US"/>
                        <a:t>인칭</a:t>
                      </a:r>
                      <a:endParaRPr lang="en-US" altLang="ko-KR"/>
                    </a:p>
                  </a:txBody>
                  <a:tcPr marL="91425" marR="91425" marT="91425" marB="91425"/>
                </a:tc>
              </a:tr>
              <a:tr h="697293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2025-04-24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>
                        <a:defRPr/>
                      </a:pPr>
                      <a:r>
                        <a:rPr lang="en-US" altLang="ko-KR"/>
                        <a:t>Enemy Animation</a:t>
                      </a:r>
                      <a:r>
                        <a:rPr lang="ko-KR" altLang="en-US"/>
                        <a:t> 동작 방식 문서화</a:t>
                      </a: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r>
                        <a:rPr lang="ko-KR" altLang="en-US"/>
                        <a:t>김상훈</a:t>
                      </a: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697293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697293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697293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697293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500"/>
              <a:t>게임 이름 </a:t>
            </a:r>
            <a:r>
              <a:rPr lang="en-US" altLang="ko-KR" sz="2500"/>
              <a:t>: No Way Out of Hell</a:t>
            </a:r>
            <a:endParaRPr lang="en-US" altLang="ko-KR" sz="2500"/>
          </a:p>
          <a:p>
            <a:pPr>
              <a:defRPr/>
            </a:pPr>
            <a:r>
              <a:rPr lang="ko-KR" altLang="en-US" sz="2500"/>
              <a:t>장르 </a:t>
            </a:r>
            <a:r>
              <a:rPr lang="en-US" altLang="ko-KR" sz="2500"/>
              <a:t>: FPS</a:t>
            </a:r>
            <a:r>
              <a:rPr lang="ko-KR" altLang="en-US" sz="2500"/>
              <a:t> 좀비 아포칼립스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플랫폼 </a:t>
            </a:r>
            <a:r>
              <a:rPr lang="en-US" altLang="ko-KR" sz="2500"/>
              <a:t>: </a:t>
            </a:r>
            <a:r>
              <a:rPr lang="ko-KR" altLang="en-US" sz="2500"/>
              <a:t>윈도우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개발 엔진 </a:t>
            </a:r>
            <a:r>
              <a:rPr lang="en-US" altLang="ko-KR" sz="2500"/>
              <a:t>: Unity</a:t>
            </a:r>
            <a:endParaRPr lang="en-US" altLang="ko-KR" sz="2500"/>
          </a:p>
          <a:p>
            <a:pPr>
              <a:defRPr/>
            </a:pPr>
            <a:r>
              <a:rPr lang="ko-KR" altLang="en-US" sz="2500"/>
              <a:t>게임 주제 </a:t>
            </a:r>
            <a:r>
              <a:rPr lang="en-US" altLang="ko-KR" sz="2500"/>
              <a:t>:</a:t>
            </a:r>
            <a:r>
              <a:rPr lang="ko-KR" altLang="en-US" sz="2500"/>
              <a:t> 좀비 아포칼립스 세상에서 탈출 헬기를 탑승하여 살아남아야합니다</a:t>
            </a:r>
            <a:r>
              <a:rPr lang="en-US" altLang="ko-KR" sz="2500"/>
              <a:t>.</a:t>
            </a:r>
            <a:r>
              <a:rPr lang="ko-KR" altLang="en-US" sz="2500"/>
              <a:t> 길을 막는 좀비들을 처리하며 헬리포트까지 이동하세요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이용 대상자 </a:t>
            </a:r>
            <a:r>
              <a:rPr lang="en-US" altLang="ko-KR" sz="2500"/>
              <a:t>:</a:t>
            </a:r>
            <a:r>
              <a:rPr lang="ko-KR" altLang="en-US" sz="2500"/>
              <a:t> </a:t>
            </a:r>
            <a:r>
              <a:rPr lang="en-US" altLang="ko-KR" sz="2500"/>
              <a:t>15</a:t>
            </a:r>
            <a:r>
              <a:rPr lang="ko-KR" altLang="en-US" sz="2500"/>
              <a:t>세 이상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기획 의도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500"/>
              <a:t>유니티</a:t>
            </a:r>
            <a:r>
              <a:rPr lang="en-US" altLang="ko-KR" sz="2500"/>
              <a:t> 3D </a:t>
            </a:r>
            <a:r>
              <a:rPr lang="ko-KR" altLang="en-US" sz="2500"/>
              <a:t>학습과 포트폴리오 제작을 위해 게임을 제작함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흥행 게임 </a:t>
            </a:r>
            <a:r>
              <a:rPr lang="en-US" altLang="ko-KR" sz="2500"/>
              <a:t>Left 4 Dead</a:t>
            </a:r>
            <a:r>
              <a:rPr lang="ko-KR" altLang="en-US" sz="2500"/>
              <a:t>를 따라해보는게 목표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콘텐츠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16" y="1600200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2500"/>
              <a:t>스토리 모드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게임 설정</a:t>
            </a:r>
            <a:r>
              <a:rPr lang="en-US" altLang="ko-KR" sz="2500"/>
              <a:t>(</a:t>
            </a:r>
            <a:r>
              <a:rPr lang="ko-KR" altLang="en-US" sz="2500"/>
              <a:t>해상도</a:t>
            </a:r>
            <a:r>
              <a:rPr lang="en-US" altLang="ko-KR" sz="2500"/>
              <a:t>,</a:t>
            </a:r>
            <a:r>
              <a:rPr lang="ko-KR" altLang="en-US" sz="2500"/>
              <a:t> 볼륨 조절</a:t>
            </a:r>
            <a:r>
              <a:rPr lang="en-US" altLang="ko-KR" sz="2500"/>
              <a:t>,</a:t>
            </a:r>
            <a:r>
              <a:rPr lang="ko-KR" altLang="en-US" sz="2500"/>
              <a:t> 조작키 변경 등</a:t>
            </a:r>
            <a:r>
              <a:rPr lang="en-US" altLang="ko-KR" sz="2500"/>
              <a:t>)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기본 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16" y="1600200"/>
            <a:ext cx="10972798" cy="4525963"/>
          </a:xfrm>
        </p:spPr>
        <p:txBody>
          <a:bodyPr/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목표지점까지 길을 막고있는 좀비들을 사격으로 처치하여 진행하는 게임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주무기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보조무기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투척무기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회복아이템 구현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체력이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이되면 사망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목표지점 도착하여 헬기를 부른후 몬스터 웨이브를 몇차례 막으면 탈출 가능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중간중간 보급지점에서 탄약과 아이템 파밍 가능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인칭 뷰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좀비 움직임 기획</a:t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1271397" y="1474597"/>
            <a:ext cx="3168397" cy="118224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Patrol State</a:t>
            </a:r>
            <a:endParaRPr lang="en-US" altLang="ko-KR"/>
          </a:p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랜덤 시간마다 확률적으로 근처 랜덤 좌표로 이동</a:t>
            </a:r>
            <a:br>
              <a:rPr lang="ko-KR" altLang="en-US"/>
            </a:br>
            <a:r>
              <a:rPr lang="en-US" altLang="ko-KR"/>
              <a:t>(</a:t>
            </a:r>
            <a:r>
              <a:rPr lang="ko-KR" altLang="en-US"/>
              <a:t>주변배회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5" name=""/>
          <p:cNvSpPr/>
          <p:nvPr/>
        </p:nvSpPr>
        <p:spPr>
          <a:xfrm>
            <a:off x="1271397" y="1417638"/>
            <a:ext cx="2952369" cy="129616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7536179" y="1474597"/>
            <a:ext cx="3168396" cy="90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Attack State</a:t>
            </a:r>
            <a:endParaRPr lang="en-US" altLang="ko-KR"/>
          </a:p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플레이어가 시야에 진입시</a:t>
            </a:r>
            <a:br>
              <a:rPr lang="ko-KR" altLang="en-US"/>
            </a:br>
            <a:r>
              <a:rPr lang="ko-KR" altLang="en-US"/>
              <a:t>죽을때까지 플레이어를 쫓음</a:t>
            </a: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7536179" y="1417638"/>
            <a:ext cx="2952369" cy="129616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" name=""/>
          <p:cNvCxnSpPr>
            <a:stCxn id="5" idx="3"/>
            <a:endCxn id="7" idx="1"/>
          </p:cNvCxnSpPr>
          <p:nvPr/>
        </p:nvCxnSpPr>
        <p:spPr>
          <a:xfrm>
            <a:off x="4223766" y="2065719"/>
            <a:ext cx="33124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"/>
          <p:cNvSpPr txBox="1"/>
          <p:nvPr/>
        </p:nvSpPr>
        <p:spPr>
          <a:xfrm>
            <a:off x="4403788" y="1562258"/>
            <a:ext cx="2952369" cy="36471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플레이어가 시야에 진입시</a:t>
            </a: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4295775" y="4278058"/>
            <a:ext cx="3168396" cy="901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Dead State</a:t>
            </a:r>
            <a:endParaRPr lang="en-US" altLang="ko-KR"/>
          </a:p>
          <a:p>
            <a:pPr>
              <a:defRPr/>
            </a:pPr>
            <a:r>
              <a:rPr lang="en-US" altLang="ko-KR"/>
              <a:t>- </a:t>
            </a:r>
            <a:r>
              <a:rPr lang="ko-KR" altLang="en-US"/>
              <a:t>애니메이션 실행 및 객체   비활성화</a:t>
            </a: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4295775" y="4221099"/>
            <a:ext cx="2952369" cy="129616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2" name=""/>
          <p:cNvCxnSpPr>
            <a:stCxn id="5" idx="2"/>
          </p:cNvCxnSpPr>
          <p:nvPr/>
        </p:nvCxnSpPr>
        <p:spPr>
          <a:xfrm rot="16200000" flipH="1">
            <a:off x="2514139" y="2947240"/>
            <a:ext cx="2015077" cy="1548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>
            <a:stCxn id="7" idx="2"/>
          </p:cNvCxnSpPr>
          <p:nvPr/>
        </p:nvCxnSpPr>
        <p:spPr>
          <a:xfrm rot="5400000">
            <a:off x="7160581" y="2801362"/>
            <a:ext cx="1939353" cy="17642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"/>
          <p:cNvSpPr txBox="1"/>
          <p:nvPr/>
        </p:nvSpPr>
        <p:spPr>
          <a:xfrm>
            <a:off x="2587274" y="3538061"/>
            <a:ext cx="1868806" cy="3665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체력이 </a:t>
            </a:r>
            <a:r>
              <a:rPr lang="en-US" altLang="ko-KR"/>
              <a:t>0</a:t>
            </a:r>
            <a:r>
              <a:rPr lang="ko-KR" altLang="en-US"/>
              <a:t>이 될시 </a:t>
            </a:r>
            <a:endParaRPr lang="ko-KR" altLang="en-US"/>
          </a:p>
        </p:txBody>
      </p:sp>
      <p:sp>
        <p:nvSpPr>
          <p:cNvPr id="15" name=""/>
          <p:cNvSpPr txBox="1"/>
          <p:nvPr/>
        </p:nvSpPr>
        <p:spPr>
          <a:xfrm>
            <a:off x="7356157" y="3538061"/>
            <a:ext cx="1868807" cy="366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체력이 </a:t>
            </a:r>
            <a:r>
              <a:rPr lang="en-US" altLang="ko-KR"/>
              <a:t>0</a:t>
            </a:r>
            <a:r>
              <a:rPr lang="ko-KR" altLang="en-US"/>
              <a:t>이 될시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"/>
          <p:cNvSpPr/>
          <p:nvPr/>
        </p:nvSpPr>
        <p:spPr>
          <a:xfrm>
            <a:off x="479298" y="3573018"/>
            <a:ext cx="1165861" cy="35890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Enemy Animation</a:t>
            </a:r>
            <a:r>
              <a:rPr lang="ko-KR" altLang="en-US"/>
              <a:t> 동작 방식</a:t>
            </a: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479298" y="3573018"/>
            <a:ext cx="1296162" cy="35890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StandIdle</a:t>
            </a:r>
            <a:endParaRPr lang="en-US" altLang="ko-KR"/>
          </a:p>
        </p:txBody>
      </p:sp>
      <p:sp>
        <p:nvSpPr>
          <p:cNvPr id="19" name=""/>
          <p:cNvSpPr/>
          <p:nvPr/>
        </p:nvSpPr>
        <p:spPr>
          <a:xfrm>
            <a:off x="2717146" y="2052880"/>
            <a:ext cx="1165861" cy="35890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0" name=""/>
          <p:cNvSpPr txBox="1"/>
          <p:nvPr/>
        </p:nvSpPr>
        <p:spPr>
          <a:xfrm>
            <a:off x="2717146" y="2044117"/>
            <a:ext cx="1165861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Walk</a:t>
            </a:r>
            <a:endParaRPr lang="en-US" altLang="ko-KR"/>
          </a:p>
        </p:txBody>
      </p:sp>
      <p:sp>
        <p:nvSpPr>
          <p:cNvPr id="21" name=""/>
          <p:cNvSpPr/>
          <p:nvPr/>
        </p:nvSpPr>
        <p:spPr>
          <a:xfrm>
            <a:off x="2717146" y="5013198"/>
            <a:ext cx="1165861" cy="35890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2" name=""/>
          <p:cNvSpPr txBox="1"/>
          <p:nvPr/>
        </p:nvSpPr>
        <p:spPr>
          <a:xfrm>
            <a:off x="2717146" y="5013198"/>
            <a:ext cx="1165861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Run</a:t>
            </a:r>
            <a:endParaRPr lang="en-US" altLang="ko-KR"/>
          </a:p>
        </p:txBody>
      </p:sp>
      <p:sp>
        <p:nvSpPr>
          <p:cNvPr id="23" name=""/>
          <p:cNvSpPr/>
          <p:nvPr/>
        </p:nvSpPr>
        <p:spPr>
          <a:xfrm>
            <a:off x="5297042" y="2052880"/>
            <a:ext cx="1597915" cy="35890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4" name=""/>
          <p:cNvSpPr txBox="1"/>
          <p:nvPr/>
        </p:nvSpPr>
        <p:spPr>
          <a:xfrm>
            <a:off x="5297042" y="2052880"/>
            <a:ext cx="1856805" cy="365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DeadForward</a:t>
            </a:r>
            <a:endParaRPr lang="en-US" altLang="ko-KR"/>
          </a:p>
        </p:txBody>
      </p:sp>
      <p:sp>
        <p:nvSpPr>
          <p:cNvPr id="25" name=""/>
          <p:cNvSpPr/>
          <p:nvPr/>
        </p:nvSpPr>
        <p:spPr>
          <a:xfrm>
            <a:off x="5411914" y="5004487"/>
            <a:ext cx="1368171" cy="35890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6" name=""/>
          <p:cNvSpPr txBox="1"/>
          <p:nvPr/>
        </p:nvSpPr>
        <p:spPr>
          <a:xfrm>
            <a:off x="5411914" y="5004487"/>
            <a:ext cx="1368171" cy="367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/>
              <a:t>DeadBack</a:t>
            </a:r>
            <a:endParaRPr lang="en-US" altLang="ko-KR"/>
          </a:p>
        </p:txBody>
      </p:sp>
      <p:sp>
        <p:nvSpPr>
          <p:cNvPr id="27" name=""/>
          <p:cNvSpPr/>
          <p:nvPr/>
        </p:nvSpPr>
        <p:spPr>
          <a:xfrm>
            <a:off x="5513069" y="3573018"/>
            <a:ext cx="1165861" cy="35890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</p:txBody>
      </p:sp>
      <p:sp>
        <p:nvSpPr>
          <p:cNvPr id="28" name=""/>
          <p:cNvSpPr txBox="1"/>
          <p:nvPr/>
        </p:nvSpPr>
        <p:spPr>
          <a:xfrm>
            <a:off x="5523785" y="3573018"/>
            <a:ext cx="1144429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rgbClr val="ff6600"/>
                </a:solidFill>
              </a:rPr>
              <a:t>Attack</a:t>
            </a:r>
            <a:endParaRPr lang="en-US" altLang="ko-KR">
              <a:solidFill>
                <a:srgbClr val="ff6600"/>
              </a:solidFill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83546" y="3942887"/>
            <a:ext cx="1887665" cy="361229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>
                <a:solidFill>
                  <a:srgbClr val="808080"/>
                </a:solidFill>
              </a:rPr>
              <a:t>기본 서있는 상태</a:t>
            </a:r>
            <a:endParaRPr lang="ko-KR" altLang="en-US">
              <a:solidFill>
                <a:srgbClr val="808080"/>
              </a:solidFill>
            </a:endParaRPr>
          </a:p>
        </p:txBody>
      </p:sp>
      <p:cxnSp>
        <p:nvCxnSpPr>
          <p:cNvPr id="30" name=""/>
          <p:cNvCxnSpPr>
            <a:stCxn id="17" idx="0"/>
          </p:cNvCxnSpPr>
          <p:nvPr/>
        </p:nvCxnSpPr>
        <p:spPr>
          <a:xfrm flipV="1">
            <a:off x="1127379" y="2418693"/>
            <a:ext cx="1589767" cy="1154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>
            <a:stCxn id="29" idx="0"/>
          </p:cNvCxnSpPr>
          <p:nvPr/>
        </p:nvCxnSpPr>
        <p:spPr>
          <a:xfrm>
            <a:off x="1127379" y="3942887"/>
            <a:ext cx="1589767" cy="106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"/>
          <p:cNvSpPr txBox="1"/>
          <p:nvPr/>
        </p:nvSpPr>
        <p:spPr>
          <a:xfrm>
            <a:off x="2239266" y="1412451"/>
            <a:ext cx="2122910" cy="6430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rgbClr val="808080"/>
                </a:solidFill>
              </a:rPr>
              <a:t>Target</a:t>
            </a:r>
            <a:r>
              <a:rPr lang="ko-KR" altLang="en-US">
                <a:solidFill>
                  <a:srgbClr val="808080"/>
                </a:solidFill>
              </a:rPr>
              <a:t>을 발견했고</a:t>
            </a:r>
            <a:r>
              <a:rPr lang="en-US" altLang="ko-KR">
                <a:solidFill>
                  <a:srgbClr val="808080"/>
                </a:solidFill>
              </a:rPr>
              <a:t>,</a:t>
            </a:r>
            <a:br>
              <a:rPr lang="ko-KR" altLang="en-US">
                <a:solidFill>
                  <a:srgbClr val="808080"/>
                </a:solidFill>
              </a:rPr>
            </a:br>
            <a:r>
              <a:rPr lang="en-US" altLang="ko-KR">
                <a:solidFill>
                  <a:srgbClr val="808080"/>
                </a:solidFill>
              </a:rPr>
              <a:t>IsRun</a:t>
            </a:r>
            <a:r>
              <a:rPr lang="ko-KR" altLang="en-US">
                <a:solidFill>
                  <a:srgbClr val="808080"/>
                </a:solidFill>
              </a:rPr>
              <a:t>이</a:t>
            </a:r>
            <a:r>
              <a:rPr lang="en-US" altLang="ko-KR">
                <a:solidFill>
                  <a:srgbClr val="808080"/>
                </a:solidFill>
              </a:rPr>
              <a:t> False</a:t>
            </a:r>
            <a:r>
              <a:rPr lang="ko-KR" altLang="en-US">
                <a:solidFill>
                  <a:srgbClr val="808080"/>
                </a:solidFill>
              </a:rPr>
              <a:t>일때</a:t>
            </a:r>
            <a:endParaRPr lang="ko-KR" altLang="en-US">
              <a:solidFill>
                <a:srgbClr val="808080"/>
              </a:solidFill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2237978" y="5380863"/>
            <a:ext cx="2124198" cy="6411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rgbClr val="808080"/>
                </a:solidFill>
              </a:rPr>
              <a:t>Target</a:t>
            </a:r>
            <a:r>
              <a:rPr lang="ko-KR" altLang="en-US">
                <a:solidFill>
                  <a:srgbClr val="808080"/>
                </a:solidFill>
              </a:rPr>
              <a:t>을 발견했고</a:t>
            </a:r>
            <a:r>
              <a:rPr lang="en-US" altLang="ko-KR">
                <a:solidFill>
                  <a:srgbClr val="808080"/>
                </a:solidFill>
              </a:rPr>
              <a:t>,</a:t>
            </a:r>
            <a:br>
              <a:rPr lang="ko-KR" altLang="en-US">
                <a:solidFill>
                  <a:srgbClr val="808080"/>
                </a:solidFill>
              </a:rPr>
            </a:br>
            <a:r>
              <a:rPr lang="en-US" altLang="ko-KR">
                <a:solidFill>
                  <a:srgbClr val="808080"/>
                </a:solidFill>
              </a:rPr>
              <a:t>IsRun</a:t>
            </a:r>
            <a:r>
              <a:rPr lang="ko-KR" altLang="en-US">
                <a:solidFill>
                  <a:srgbClr val="808080"/>
                </a:solidFill>
              </a:rPr>
              <a:t>이</a:t>
            </a:r>
            <a:r>
              <a:rPr lang="en-US" altLang="ko-KR">
                <a:solidFill>
                  <a:srgbClr val="808080"/>
                </a:solidFill>
              </a:rPr>
              <a:t> True</a:t>
            </a:r>
            <a:r>
              <a:rPr lang="ko-KR" altLang="en-US">
                <a:solidFill>
                  <a:srgbClr val="808080"/>
                </a:solidFill>
              </a:rPr>
              <a:t>일때</a:t>
            </a:r>
            <a:endParaRPr lang="ko-KR" altLang="en-US">
              <a:solidFill>
                <a:srgbClr val="808080"/>
              </a:solidFill>
            </a:endParaRPr>
          </a:p>
        </p:txBody>
      </p:sp>
      <p:cxnSp>
        <p:nvCxnSpPr>
          <p:cNvPr id="35" name=""/>
          <p:cNvCxnSpPr>
            <a:stCxn id="20" idx="3"/>
            <a:endCxn id="24" idx="1"/>
          </p:cNvCxnSpPr>
          <p:nvPr/>
        </p:nvCxnSpPr>
        <p:spPr>
          <a:xfrm>
            <a:off x="3883007" y="2227949"/>
            <a:ext cx="1414035" cy="7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"/>
          <p:cNvCxnSpPr/>
          <p:nvPr/>
        </p:nvCxnSpPr>
        <p:spPr>
          <a:xfrm>
            <a:off x="3883007" y="2411782"/>
            <a:ext cx="1630062" cy="116123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/>
          <p:nvPr/>
        </p:nvCxnSpPr>
        <p:spPr>
          <a:xfrm rot="10800000" flipV="1">
            <a:off x="3883007" y="3942887"/>
            <a:ext cx="1630063" cy="10616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22" idx="3"/>
            <a:endCxn id="26" idx="1"/>
          </p:cNvCxnSpPr>
          <p:nvPr/>
        </p:nvCxnSpPr>
        <p:spPr>
          <a:xfrm flipV="1">
            <a:off x="3883007" y="5188293"/>
            <a:ext cx="1528907" cy="8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>
            <a:stCxn id="28" idx="2"/>
            <a:endCxn id="26" idx="0"/>
          </p:cNvCxnSpPr>
          <p:nvPr/>
        </p:nvCxnSpPr>
        <p:spPr>
          <a:xfrm rot="16200000" flipH="1">
            <a:off x="5564098" y="4472585"/>
            <a:ext cx="106380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"/>
          <p:cNvSpPr txBox="1"/>
          <p:nvPr/>
        </p:nvSpPr>
        <p:spPr>
          <a:xfrm>
            <a:off x="4880610" y="1684970"/>
            <a:ext cx="2430780" cy="361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rgbClr val="808080"/>
                </a:solidFill>
              </a:rPr>
              <a:t>앞으로 넘어지며</a:t>
            </a:r>
            <a:r>
              <a:rPr lang="en-US" altLang="ko-KR">
                <a:solidFill>
                  <a:srgbClr val="808080"/>
                </a:solidFill>
              </a:rPr>
              <a:t> Dead</a:t>
            </a:r>
            <a:endParaRPr lang="en-US" altLang="ko-KR">
              <a:solidFill>
                <a:srgbClr val="808080"/>
              </a:solidFill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4985385" y="5340458"/>
            <a:ext cx="2211705" cy="3631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rgbClr val="808080"/>
                </a:solidFill>
              </a:rPr>
              <a:t>뒤로 넘어지며</a:t>
            </a:r>
            <a:r>
              <a:rPr lang="en-US" altLang="ko-KR">
                <a:solidFill>
                  <a:srgbClr val="808080"/>
                </a:solidFill>
              </a:rPr>
              <a:t> Dead</a:t>
            </a:r>
            <a:endParaRPr lang="en-US" altLang="ko-KR">
              <a:solidFill>
                <a:srgbClr val="808080"/>
              </a:solidFill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6780085" y="2752915"/>
            <a:ext cx="5004628" cy="2007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rgbClr val="ff6600"/>
                </a:solidFill>
              </a:rPr>
              <a:t>전방으로 </a:t>
            </a:r>
            <a:r>
              <a:rPr lang="en-US" altLang="ko-KR">
                <a:solidFill>
                  <a:srgbClr val="ff6600"/>
                </a:solidFill>
              </a:rPr>
              <a:t>1f </a:t>
            </a:r>
            <a:r>
              <a:rPr lang="ko-KR" altLang="en-US">
                <a:solidFill>
                  <a:srgbClr val="ff6600"/>
                </a:solidFill>
              </a:rPr>
              <a:t>길이의</a:t>
            </a:r>
            <a:r>
              <a:rPr lang="en-US" altLang="ko-KR">
                <a:solidFill>
                  <a:srgbClr val="ff6600"/>
                </a:solidFill>
              </a:rPr>
              <a:t> Raycast</a:t>
            </a:r>
            <a:r>
              <a:rPr lang="ko-KR" altLang="en-US">
                <a:solidFill>
                  <a:srgbClr val="ff6600"/>
                </a:solidFill>
              </a:rPr>
              <a:t>를 생성</a:t>
            </a:r>
            <a:br>
              <a:rPr lang="ko-KR" altLang="en-US">
                <a:solidFill>
                  <a:srgbClr val="ff6600"/>
                </a:solidFill>
              </a:rPr>
            </a:br>
            <a:r>
              <a:rPr lang="ko-KR" altLang="en-US">
                <a:solidFill>
                  <a:srgbClr val="ff6600"/>
                </a:solidFill>
              </a:rPr>
              <a:t>해당 </a:t>
            </a:r>
            <a:r>
              <a:rPr lang="en-US" altLang="ko-KR">
                <a:solidFill>
                  <a:srgbClr val="ff6600"/>
                </a:solidFill>
              </a:rPr>
              <a:t>Raycast</a:t>
            </a:r>
            <a:r>
              <a:rPr lang="ko-KR" altLang="en-US">
                <a:solidFill>
                  <a:srgbClr val="ff6600"/>
                </a:solidFill>
              </a:rPr>
              <a:t>에 </a:t>
            </a:r>
            <a:r>
              <a:rPr lang="en-US" altLang="ko-KR">
                <a:solidFill>
                  <a:srgbClr val="ff6600"/>
                </a:solidFill>
              </a:rPr>
              <a:t>Player</a:t>
            </a:r>
            <a:r>
              <a:rPr lang="ko-KR" altLang="en-US">
                <a:solidFill>
                  <a:srgbClr val="ff6600"/>
                </a:solidFill>
              </a:rPr>
              <a:t>가 감지되면 </a:t>
            </a:r>
            <a:r>
              <a:rPr lang="en-US" altLang="ko-KR">
                <a:solidFill>
                  <a:srgbClr val="ff6600"/>
                </a:solidFill>
              </a:rPr>
              <a:t>Attack </a:t>
            </a:r>
            <a:r>
              <a:rPr lang="ko-KR" altLang="en-US">
                <a:solidFill>
                  <a:srgbClr val="ff6600"/>
                </a:solidFill>
              </a:rPr>
              <a:t>실행</a:t>
            </a:r>
            <a:br>
              <a:rPr lang="ko-KR" altLang="en-US">
                <a:solidFill>
                  <a:srgbClr val="ff6600"/>
                </a:solidFill>
              </a:rPr>
            </a:br>
            <a:br>
              <a:rPr lang="ko-KR" altLang="en-US">
                <a:solidFill>
                  <a:srgbClr val="ff6600"/>
                </a:solidFill>
              </a:rPr>
            </a:br>
            <a:r>
              <a:rPr lang="en-US" altLang="ko-KR">
                <a:solidFill>
                  <a:srgbClr val="ff6600"/>
                </a:solidFill>
              </a:rPr>
              <a:t>Attack </a:t>
            </a:r>
            <a:r>
              <a:rPr lang="ko-KR" altLang="en-US">
                <a:solidFill>
                  <a:srgbClr val="ff6600"/>
                </a:solidFill>
              </a:rPr>
              <a:t>애니메이션의</a:t>
            </a:r>
            <a:r>
              <a:rPr lang="en-US" altLang="ko-KR">
                <a:solidFill>
                  <a:srgbClr val="ff6600"/>
                </a:solidFill>
              </a:rPr>
              <a:t> 0.8 </a:t>
            </a:r>
            <a:r>
              <a:rPr lang="ko-KR" altLang="en-US">
                <a:solidFill>
                  <a:srgbClr val="ff6600"/>
                </a:solidFill>
              </a:rPr>
              <a:t>프레임에 </a:t>
            </a:r>
            <a:r>
              <a:rPr lang="en-US" altLang="ko-KR">
                <a:solidFill>
                  <a:srgbClr val="ff6600"/>
                </a:solidFill>
              </a:rPr>
              <a:t>Add Event</a:t>
            </a:r>
            <a:r>
              <a:rPr lang="ko-KR" altLang="en-US">
                <a:solidFill>
                  <a:srgbClr val="ff6600"/>
                </a:solidFill>
              </a:rPr>
              <a:t>로 </a:t>
            </a:r>
            <a:r>
              <a:rPr lang="en-US" altLang="ko-KR">
                <a:solidFill>
                  <a:srgbClr val="ff6600"/>
                </a:solidFill>
              </a:rPr>
              <a:t>TakeDamageToPlayer()</a:t>
            </a:r>
            <a:r>
              <a:rPr lang="ko-KR" altLang="en-US">
                <a:solidFill>
                  <a:srgbClr val="ff6600"/>
                </a:solidFill>
              </a:rPr>
              <a:t> 메서드를 추가하여 해당 애니메이션이 실행될때마다 일정 구간에서 플레이어에게 피해를 입힘</a:t>
            </a:r>
            <a:endParaRPr lang="ko-KR" altLang="en-US">
              <a:solidFill>
                <a:srgbClr val="ff66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520</ep:Words>
  <ep:PresentationFormat>화면 슬라이드 쇼(4:3)</ep:PresentationFormat>
  <ep:Paragraphs>94</ep:Paragraphs>
  <ep:Slides>16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ep:HeadingPairs>
  <ep:TitlesOfParts>
    <vt:vector size="17" baseType="lpstr">
      <vt:lpstr>한컴오피스</vt:lpstr>
      <vt:lpstr>No Way Out of Hell</vt:lpstr>
      <vt:lpstr>목차</vt:lpstr>
      <vt:lpstr>슬라이드 3</vt:lpstr>
      <vt:lpstr>게임 개요</vt:lpstr>
      <vt:lpstr>게임 기획 의도</vt:lpstr>
      <vt:lpstr>게임 콘텐츠</vt:lpstr>
      <vt:lpstr>게임 기본 구성</vt:lpstr>
      <vt:lpstr>좀비 움직임 기획</vt:lpstr>
      <vt:lpstr>Enemy Animation 동작 방식</vt:lpstr>
      <vt:lpstr>아이템 설계</vt:lpstr>
      <vt:lpstr>무기 설계</vt:lpstr>
      <vt:lpstr>후기</vt:lpstr>
      <vt:lpstr>슬라이드 13</vt:lpstr>
      <vt:lpstr>슬라이드 14</vt:lpstr>
      <vt:lpstr>슬라이드 15</vt:lpstr>
      <vt:lpstr>슬라이드 16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2025-04-04T17:15:32.648</dcterms:created>
  <dc:creator>yofp</dc:creator>
  <cp:lastModifiedBy>yofp</cp:lastModifiedBy>
  <dcterms:modified xsi:type="dcterms:W3CDTF">2025-04-29T19:06:24.518</dcterms:modified>
  <cp:revision>42</cp:revision>
  <dc:title>게임 제목</dc:title>
  <cp:version>1000.0000.01</cp:version>
</cp:coreProperties>
</file>