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No Way Out of Hell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개발자 정보</a:t>
            </a:r>
            <a:br>
              <a:rPr lang="ko-KR" altLang="en-US"/>
            </a:br>
            <a:r>
              <a:rPr lang="ko-KR" altLang="en-US"/>
              <a:t>김상훈</a:t>
            </a:r>
            <a:r>
              <a:rPr lang="en-US" altLang="ko-KR"/>
              <a:t>(yofp1937@naver.com)</a:t>
            </a:r>
            <a:endParaRPr lang="en-US" altLang="ko-KR"/>
          </a:p>
          <a:p>
            <a:pPr>
              <a:defRPr/>
            </a:pPr>
            <a:r>
              <a:rPr lang="en-US" altLang="ko-KR"/>
              <a:t>https://github.com/yofp1937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 시스템 </a:t>
            </a:r>
            <a:r>
              <a:rPr lang="en-US" altLang="ko-KR"/>
              <a:t>-</a:t>
            </a:r>
            <a:r>
              <a:rPr lang="ko-KR" altLang="en-US"/>
              <a:t> 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316" y="1600200"/>
            <a:ext cx="10972798" cy="4525963"/>
          </a:xfrm>
        </p:spPr>
        <p:txBody>
          <a:bodyPr/>
          <a:lstStyle/>
          <a:p>
            <a:pPr>
              <a:defRPr/>
            </a:pPr>
            <a:r>
              <a:rPr lang="ko-KR" altLang="en-US" sz="2500"/>
              <a:t>주무기는 라이플</a:t>
            </a:r>
            <a:r>
              <a:rPr lang="en-US" altLang="ko-KR" sz="2500"/>
              <a:t>,</a:t>
            </a:r>
            <a:r>
              <a:rPr lang="ko-KR" altLang="en-US" sz="2500"/>
              <a:t> 샷건</a:t>
            </a:r>
            <a:r>
              <a:rPr lang="en-US" altLang="ko-KR" sz="2500"/>
              <a:t>,</a:t>
            </a:r>
            <a:r>
              <a:rPr lang="ko-KR" altLang="en-US" sz="2500"/>
              <a:t> 스나이퍼 </a:t>
            </a:r>
            <a:r>
              <a:rPr lang="en-US" altLang="ko-KR" sz="2500"/>
              <a:t>3</a:t>
            </a:r>
            <a:r>
              <a:rPr lang="ko-KR" altLang="en-US" sz="2500"/>
              <a:t>가지로 구현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보조무기는 권총</a:t>
            </a:r>
            <a:r>
              <a:rPr lang="en-US" altLang="ko-KR" sz="2500"/>
              <a:t>,</a:t>
            </a:r>
            <a:r>
              <a:rPr lang="ko-KR" altLang="en-US" sz="2500"/>
              <a:t> 근접무기 </a:t>
            </a:r>
            <a:r>
              <a:rPr lang="en-US" altLang="ko-KR" sz="2500"/>
              <a:t>2</a:t>
            </a:r>
            <a:r>
              <a:rPr lang="ko-KR" altLang="en-US" sz="2500"/>
              <a:t>가지로 구현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투척무기는 화염탄</a:t>
            </a:r>
            <a:r>
              <a:rPr lang="en-US" altLang="ko-KR" sz="2500"/>
              <a:t>,</a:t>
            </a:r>
            <a:r>
              <a:rPr lang="ko-KR" altLang="en-US" sz="2500"/>
              <a:t> 파이프폭탄 </a:t>
            </a:r>
            <a:r>
              <a:rPr lang="en-US" altLang="ko-KR" sz="2500"/>
              <a:t>2</a:t>
            </a:r>
            <a:r>
              <a:rPr lang="ko-KR" altLang="en-US" sz="2500"/>
              <a:t>가지로 구현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회복아이템은 자기자신 체력 회복시켜주는 메디킷만 구현</a:t>
            </a:r>
            <a:endParaRPr lang="ko-KR" altLang="en-US" sz="2500"/>
          </a:p>
          <a:p>
            <a:pPr>
              <a:defRPr/>
            </a:pPr>
            <a:r>
              <a:rPr lang="en-US" altLang="ko-KR" sz="2500"/>
              <a:t>f</a:t>
            </a:r>
            <a:r>
              <a:rPr lang="ko-KR" altLang="en-US" sz="2500"/>
              <a:t>를 누르면 밀치기로 앞에있는 좀비를 떨어뜨릴수있음</a:t>
            </a:r>
            <a:endParaRPr lang="ko-KR" altLang="en-US" sz="2500"/>
          </a:p>
          <a:p>
            <a:pPr>
              <a:defRPr/>
            </a:pP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추가 개발 요소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316" y="1600200"/>
            <a:ext cx="10972798" cy="4525963"/>
          </a:xfrm>
        </p:spPr>
        <p:txBody>
          <a:bodyPr/>
          <a:lstStyle/>
          <a:p>
            <a:pPr>
              <a:defRPr/>
            </a:pPr>
            <a:r>
              <a:rPr lang="ko-KR" altLang="en-US" sz="2500"/>
              <a:t>시간이 있다면 날 도와주는</a:t>
            </a:r>
            <a:r>
              <a:rPr lang="en-US" altLang="ko-KR" sz="2500"/>
              <a:t> AI</a:t>
            </a:r>
            <a:r>
              <a:rPr lang="ko-KR" altLang="en-US" sz="2500"/>
              <a:t>까지 개발해보기</a:t>
            </a: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후기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316" y="1600200"/>
            <a:ext cx="10972798" cy="4525963"/>
          </a:xfrm>
        </p:spPr>
        <p:txBody>
          <a:bodyPr/>
          <a:lstStyle/>
          <a:p>
            <a:pPr>
              <a:defRPr/>
            </a:pPr>
            <a:r>
              <a:rPr lang="ko-KR" altLang="en-US" sz="2500"/>
              <a:t>만들며 느낀점 작성</a:t>
            </a: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수정 이력</a:t>
            </a:r>
            <a:endParaRPr lang="ko-KR" altLang="en-US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게임 개요</a:t>
            </a:r>
            <a:endParaRPr lang="ko-KR" altLang="en-US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게임 기획 의도</a:t>
            </a:r>
            <a:endParaRPr lang="ko-KR" altLang="en-US"/>
          </a:p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게임 콘텐츠</a:t>
            </a:r>
            <a:endParaRPr lang="ko-KR" altLang="en-US"/>
          </a:p>
          <a:p>
            <a:pPr>
              <a:defRPr/>
            </a:pPr>
            <a:r>
              <a:rPr lang="en-US" altLang="ko-KR"/>
              <a:t>5.</a:t>
            </a:r>
            <a:r>
              <a:rPr lang="ko-KR" altLang="en-US"/>
              <a:t>게임의 기본 구성</a:t>
            </a:r>
            <a:r>
              <a:rPr lang="en-US" altLang="ko-KR"/>
              <a:t>(</a:t>
            </a:r>
            <a:r>
              <a:rPr lang="ko-KR" altLang="en-US"/>
              <a:t>플레이 방법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6.</a:t>
            </a:r>
            <a:r>
              <a:rPr lang="ko-KR" altLang="en-US"/>
              <a:t>게임 특징</a:t>
            </a:r>
            <a:r>
              <a:rPr lang="en-US" altLang="ko-KR"/>
              <a:t>(</a:t>
            </a:r>
            <a:r>
              <a:rPr lang="ko-KR" altLang="en-US"/>
              <a:t>차별점</a:t>
            </a:r>
            <a:r>
              <a:rPr lang="en-US" altLang="ko-KR"/>
              <a:t>,</a:t>
            </a:r>
            <a:r>
              <a:rPr lang="ko-KR" altLang="en-US"/>
              <a:t> 주요 재미요소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7.</a:t>
            </a:r>
            <a:r>
              <a:rPr lang="ko-KR" altLang="en-US"/>
              <a:t>콘텐츠 구성</a:t>
            </a:r>
            <a:endParaRPr lang="ko-KR" altLang="en-US"/>
          </a:p>
          <a:p>
            <a:pPr>
              <a:defRPr/>
            </a:pPr>
            <a:r>
              <a:rPr lang="en-US" altLang="ko-KR"/>
              <a:t>8.</a:t>
            </a:r>
            <a:r>
              <a:rPr lang="ko-KR" altLang="en-US"/>
              <a:t>게임 시스템</a:t>
            </a:r>
            <a:r>
              <a:rPr lang="en-US" altLang="ko-KR"/>
              <a:t>(</a:t>
            </a:r>
            <a:r>
              <a:rPr lang="ko-KR" altLang="en-US"/>
              <a:t>구현할 기능 목록</a:t>
            </a:r>
            <a:r>
              <a:rPr lang="en-US" altLang="ko-KR"/>
              <a:t>,</a:t>
            </a:r>
            <a:r>
              <a:rPr lang="ko-KR" altLang="en-US"/>
              <a:t> 기능 구현 방법과 플로우 차트 등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9.</a:t>
            </a:r>
            <a:r>
              <a:rPr lang="ko-KR" altLang="en-US"/>
              <a:t>추가 개발 요소</a:t>
            </a:r>
            <a:endParaRPr lang="ko-KR" altLang="en-US"/>
          </a:p>
          <a:p>
            <a:pPr>
              <a:defRPr/>
            </a:pPr>
            <a:r>
              <a:rPr lang="en-US" altLang="ko-KR"/>
              <a:t>10.</a:t>
            </a:r>
            <a:r>
              <a:rPr lang="ko-KR" altLang="en-US"/>
              <a:t>후기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66;p15"/>
          <p:cNvGraphicFramePr/>
          <p:nvPr/>
        </p:nvGraphicFramePr>
        <p:xfrm>
          <a:off x="407289" y="332612"/>
          <a:ext cx="11380436" cy="6120761"/>
        </p:xfrm>
        <a:graphic>
          <a:graphicData uri="http://schemas.openxmlformats.org/drawingml/2006/table">
            <a:tbl>
              <a:tblPr>
                <a:noFill/>
                <a:tableStyleId>{C35AED71-FBF5-48EC-AFBA-17D411AA58C9}</a:tableStyleId>
              </a:tblPr>
              <a:tblGrid>
                <a:gridCol w="1459200"/>
                <a:gridCol w="4232526"/>
                <a:gridCol w="2015179"/>
                <a:gridCol w="3673531"/>
              </a:tblGrid>
              <a:tr h="542417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수정 일자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수정 내용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작성자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비고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</a:tr>
              <a:tr h="697293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2025-04-05</a:t>
                      </a:r>
                      <a:endParaRPr lang="en-US" altLang="ko-KR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초안 작성</a:t>
                      </a:r>
                      <a:endParaRPr lang="ko-KR" altLang="en-US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김상훈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697293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/>
                    </a:p>
                  </a:txBody>
                  <a:tcPr marL="91425" marR="91425" marT="91425" marB="91425"/>
                </a:tc>
              </a:tr>
              <a:tr h="697293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697293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697293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697293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697293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697293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 개요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500"/>
              <a:t>게임 이름 </a:t>
            </a:r>
            <a:r>
              <a:rPr lang="en-US" altLang="ko-KR" sz="2500"/>
              <a:t>: No Way Out of Hell</a:t>
            </a:r>
            <a:endParaRPr lang="en-US" altLang="ko-KR" sz="2500"/>
          </a:p>
          <a:p>
            <a:pPr>
              <a:defRPr/>
            </a:pPr>
            <a:r>
              <a:rPr lang="ko-KR" altLang="en-US" sz="2500"/>
              <a:t>장르 </a:t>
            </a:r>
            <a:r>
              <a:rPr lang="en-US" altLang="ko-KR" sz="2500"/>
              <a:t>: FPS</a:t>
            </a:r>
            <a:r>
              <a:rPr lang="ko-KR" altLang="en-US" sz="2500"/>
              <a:t> 좀비 아포칼립스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플랫폼 </a:t>
            </a:r>
            <a:r>
              <a:rPr lang="en-US" altLang="ko-KR" sz="2500"/>
              <a:t>: </a:t>
            </a:r>
            <a:r>
              <a:rPr lang="ko-KR" altLang="en-US" sz="2500"/>
              <a:t>윈도우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개발 엔진 </a:t>
            </a:r>
            <a:r>
              <a:rPr lang="en-US" altLang="ko-KR" sz="2500"/>
              <a:t>: Unity</a:t>
            </a:r>
            <a:endParaRPr lang="en-US" altLang="ko-KR" sz="2500"/>
          </a:p>
          <a:p>
            <a:pPr>
              <a:defRPr/>
            </a:pPr>
            <a:r>
              <a:rPr lang="ko-KR" altLang="en-US" sz="2500"/>
              <a:t>게임 주제 </a:t>
            </a:r>
            <a:r>
              <a:rPr lang="en-US" altLang="ko-KR" sz="2500"/>
              <a:t>:</a:t>
            </a:r>
            <a:r>
              <a:rPr lang="ko-KR" altLang="en-US" sz="2500"/>
              <a:t> 좀비 아포칼립스 세상에서 탈출 헬기를 탑승하여 살아남아야합니다</a:t>
            </a:r>
            <a:r>
              <a:rPr lang="en-US" altLang="ko-KR" sz="2500"/>
              <a:t>.</a:t>
            </a:r>
            <a:r>
              <a:rPr lang="ko-KR" altLang="en-US" sz="2500"/>
              <a:t> 길을 막는 좀비들을 처리하며 헬리포트까지 이동하세요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이용 대상자 </a:t>
            </a:r>
            <a:r>
              <a:rPr lang="en-US" altLang="ko-KR" sz="2500"/>
              <a:t>:</a:t>
            </a:r>
            <a:r>
              <a:rPr lang="ko-KR" altLang="en-US" sz="2500"/>
              <a:t> </a:t>
            </a:r>
            <a:r>
              <a:rPr lang="en-US" altLang="ko-KR" sz="2500"/>
              <a:t>15</a:t>
            </a:r>
            <a:r>
              <a:rPr lang="ko-KR" altLang="en-US" sz="2500"/>
              <a:t>세 이상</a:t>
            </a: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 기획 의도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500"/>
              <a:t>유니티</a:t>
            </a:r>
            <a:r>
              <a:rPr lang="en-US" altLang="ko-KR" sz="2500"/>
              <a:t> 3D </a:t>
            </a:r>
            <a:r>
              <a:rPr lang="ko-KR" altLang="en-US" sz="2500"/>
              <a:t>학습과 포트폴리오 제작을 위해 게임을 기획함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흥행 게임 </a:t>
            </a:r>
            <a:r>
              <a:rPr lang="en-US" altLang="ko-KR" sz="2500"/>
              <a:t>Left 4 Dead</a:t>
            </a:r>
            <a:r>
              <a:rPr lang="ko-KR" altLang="en-US" sz="2500"/>
              <a:t>를 따라해보는게 목표</a:t>
            </a: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 콘텐츠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316" y="1600200"/>
            <a:ext cx="10972798" cy="4525963"/>
          </a:xfrm>
        </p:spPr>
        <p:txBody>
          <a:bodyPr/>
          <a:lstStyle/>
          <a:p>
            <a:pPr>
              <a:defRPr/>
            </a:pPr>
            <a:r>
              <a:rPr lang="ko-KR" altLang="en-US" sz="2500"/>
              <a:t>스토리 모드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게임 설정</a:t>
            </a:r>
            <a:r>
              <a:rPr lang="en-US" altLang="ko-KR" sz="2500"/>
              <a:t>(</a:t>
            </a:r>
            <a:r>
              <a:rPr lang="ko-KR" altLang="en-US" sz="2500"/>
              <a:t>해상도</a:t>
            </a:r>
            <a:r>
              <a:rPr lang="en-US" altLang="ko-KR" sz="2500"/>
              <a:t>,</a:t>
            </a:r>
            <a:r>
              <a:rPr lang="ko-KR" altLang="en-US" sz="2500"/>
              <a:t> 볼륨 조절</a:t>
            </a:r>
            <a:r>
              <a:rPr lang="en-US" altLang="ko-KR" sz="2500"/>
              <a:t>,</a:t>
            </a:r>
            <a:r>
              <a:rPr lang="ko-KR" altLang="en-US" sz="2500"/>
              <a:t> 조작키 변경 등</a:t>
            </a:r>
            <a:r>
              <a:rPr lang="en-US" altLang="ko-KR" sz="2500"/>
              <a:t>)</a:t>
            </a:r>
            <a:endParaRPr lang="en-US" altLang="ko-KR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 기본 구성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316" y="1600200"/>
            <a:ext cx="10972798" cy="4525963"/>
          </a:xfrm>
        </p:spPr>
        <p:txBody>
          <a:bodyPr/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목표지점까지 길을 막고있는 좀비들을 사격으로 처치하여 진행하는 게임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 주무기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 보조무기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 투척무기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 회복아이템 구현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체력이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이되면 사망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목표지점 도착하여 헬기를 부른후 몬스터 웨이브를 몇차례 막으면 탈출 가능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중간중간 보급지점에서 탄약과 아이템 파밍 가능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 특징</a:t>
            </a:r>
            <a:endParaRPr lang="ko-KR" altLang="en-US"/>
          </a:p>
        </p:txBody>
      </p:sp>
      <p:sp>
        <p:nvSpPr>
          <p:cNvPr id="4" name="내용 개체 틀 2"/>
          <p:cNvSpPr/>
          <p:nvPr/>
        </p:nvSpPr>
        <p:spPr>
          <a:xfrm>
            <a:off x="551307" y="156737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다양한 주무기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보조무기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투척무기 구현하여 플레이어 취향에 맞는 무기 선택 가능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특수한 능력을 가진 좀비 구현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난이도 상향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콘텐츠 구성 </a:t>
            </a:r>
            <a:r>
              <a:rPr lang="en-US" altLang="ko-KR"/>
              <a:t>1.</a:t>
            </a:r>
            <a:r>
              <a:rPr lang="ko-KR" altLang="en-US"/>
              <a:t>스토리 모드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316" y="1600200"/>
            <a:ext cx="10972798" cy="4525963"/>
          </a:xfrm>
        </p:spPr>
        <p:txBody>
          <a:bodyPr/>
          <a:lstStyle/>
          <a:p>
            <a:pPr>
              <a:defRPr/>
            </a:pPr>
            <a:r>
              <a:rPr lang="ko-KR" altLang="en-US" sz="2500"/>
              <a:t>정해진 맵에서 목표를 완수하여 탈출해야함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헬리포트까지 이동하여 무전기로 헬기를 부르고 탈출 </a:t>
            </a:r>
            <a:r>
              <a:rPr lang="en-US" altLang="ko-KR" sz="2500"/>
              <a:t>or </a:t>
            </a:r>
            <a:r>
              <a:rPr lang="ko-KR" altLang="en-US" sz="2500"/>
              <a:t>연료를 모아 발전기를 가동하여 헬기를 부르고 탈출 등 맵마다 목표 부여</a:t>
            </a:r>
            <a:endParaRPr lang="ko-KR" altLang="en-US" sz="2500"/>
          </a:p>
          <a:p>
            <a:pPr>
              <a:defRPr/>
            </a:pP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280</ep:Words>
  <ep:PresentationFormat>화면 슬라이드 쇼(4:3)</ep:PresentationFormat>
  <ep:Paragraphs>58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한컴오피스</vt:lpstr>
      <vt:lpstr>No Way Out of Hell</vt:lpstr>
      <vt:lpstr>목차</vt:lpstr>
      <vt:lpstr>목차</vt:lpstr>
      <vt:lpstr>게임 개요</vt:lpstr>
      <vt:lpstr>게임 기획 의도</vt:lpstr>
      <vt:lpstr>게임 콘텐츠</vt:lpstr>
      <vt:lpstr>게임 기본 구성</vt:lpstr>
      <vt:lpstr>게임 특징</vt:lpstr>
      <vt:lpstr>콘텐츠 구성 1.스토리 모드</vt:lpstr>
      <vt:lpstr>게임 시스템 - 무기</vt:lpstr>
      <vt:lpstr>추가 개발 요소</vt:lpstr>
      <vt:lpstr>후기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2025-04-04T17:15:32.648</dcterms:created>
  <dc:creator>yofp</dc:creator>
  <cp:lastModifiedBy>yofp</cp:lastModifiedBy>
  <dcterms:modified xsi:type="dcterms:W3CDTF">2025-04-04T20:41:42.411</dcterms:modified>
  <cp:revision>21</cp:revision>
  <dc:title>게임 제목</dc:title>
  <cp:version>1000.0000.01</cp:version>
</cp:coreProperties>
</file>