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0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403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887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3411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5695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7225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545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416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893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2212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633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5162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04E3-36B9-41CF-B8F3-890215149433}" type="datetimeFigureOut">
              <a:rPr lang="es-VE" smtClean="0"/>
              <a:t>13/4/2024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5FE4-49DF-4030-B3AC-4CCE2FFF85A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1855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F7C8A5B-7EF6-CB62-3068-9083F20B78DE}"/>
              </a:ext>
            </a:extLst>
          </p:cNvPr>
          <p:cNvSpPr txBox="1"/>
          <p:nvPr/>
        </p:nvSpPr>
        <p:spPr>
          <a:xfrm>
            <a:off x="1869510" y="250521"/>
            <a:ext cx="311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Educativa Colegio “Libertadores de América”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DF71E1-9A9F-CF53-33E4-B60541317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16" y="112735"/>
            <a:ext cx="1106466" cy="11064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AA01D7-9D11-7871-B889-822C1A3A372D}"/>
              </a:ext>
            </a:extLst>
          </p:cNvPr>
          <p:cNvSpPr txBox="1"/>
          <p:nvPr/>
        </p:nvSpPr>
        <p:spPr>
          <a:xfrm>
            <a:off x="1869510" y="1050621"/>
            <a:ext cx="31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Documentos del Estudiante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C8DA5-F3A9-ACF6-1EBC-4517F0D0C310}"/>
              </a:ext>
            </a:extLst>
          </p:cNvPr>
          <p:cNvSpPr txBox="1"/>
          <p:nvPr/>
        </p:nvSpPr>
        <p:spPr>
          <a:xfrm>
            <a:off x="438150" y="1695450"/>
            <a:ext cx="5895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Partida de nacimiento (Original o copia certificada, en buen estado)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Copia de CI ampliada y centrada en hoja sin recortar.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Constancia de promoción a 1er año con literal aprobatorio.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Notas certificadas originales, para alumnos de 2do año en adelante.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Carta de conducta.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Copia histórico del sistema de gestión escolar.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Foto tipo carnet reciente.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Informe medico o psicológico reciente si presenta alguna condición especial que lo amerite.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597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F7C8A5B-7EF6-CB62-3068-9083F20B78DE}"/>
              </a:ext>
            </a:extLst>
          </p:cNvPr>
          <p:cNvSpPr txBox="1"/>
          <p:nvPr/>
        </p:nvSpPr>
        <p:spPr>
          <a:xfrm>
            <a:off x="1869510" y="250521"/>
            <a:ext cx="311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Educativa Colegio “Libertadores de América”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DF71E1-9A9F-CF53-33E4-B60541317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16" y="112735"/>
            <a:ext cx="1106466" cy="11064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AA01D7-9D11-7871-B889-822C1A3A372D}"/>
              </a:ext>
            </a:extLst>
          </p:cNvPr>
          <p:cNvSpPr txBox="1"/>
          <p:nvPr/>
        </p:nvSpPr>
        <p:spPr>
          <a:xfrm>
            <a:off x="1647825" y="1050621"/>
            <a:ext cx="334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Documentos del Representante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C8DA5-F3A9-ACF6-1EBC-4517F0D0C310}"/>
              </a:ext>
            </a:extLst>
          </p:cNvPr>
          <p:cNvSpPr txBox="1"/>
          <p:nvPr/>
        </p:nvSpPr>
        <p:spPr>
          <a:xfrm>
            <a:off x="438150" y="1695450"/>
            <a:ext cx="589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Copia de CI ampliada y centrada en hoja sin recortar.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Foto tipo carnet reciente.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VE" dirty="0"/>
              <a:t>Solvencia administrativa , si proviene de </a:t>
            </a:r>
            <a:r>
              <a:rPr lang="es-VE"/>
              <a:t>colegio privado.</a:t>
            </a:r>
            <a:endParaRPr lang="es-VE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34657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124</Words>
  <Application>Microsoft Office PowerPoint</Application>
  <PresentationFormat>Carta (216 x 279 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Yofredd Chirino</dc:creator>
  <cp:lastModifiedBy>Yofredd Chirino</cp:lastModifiedBy>
  <cp:revision>2</cp:revision>
  <dcterms:created xsi:type="dcterms:W3CDTF">2024-04-13T16:42:04Z</dcterms:created>
  <dcterms:modified xsi:type="dcterms:W3CDTF">2024-04-13T16:54:45Z</dcterms:modified>
</cp:coreProperties>
</file>