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9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7" r:id="rId16"/>
    <p:sldId id="289" r:id="rId17"/>
    <p:sldId id="288" r:id="rId18"/>
    <p:sldId id="285" r:id="rId19"/>
    <p:sldId id="286" r:id="rId20"/>
    <p:sldId id="290" r:id="rId21"/>
    <p:sldId id="291" r:id="rId22"/>
    <p:sldId id="295" r:id="rId23"/>
    <p:sldId id="292" r:id="rId24"/>
    <p:sldId id="293" r:id="rId25"/>
    <p:sldId id="294" r:id="rId26"/>
    <p:sldId id="296" r:id="rId27"/>
    <p:sldId id="297" r:id="rId28"/>
    <p:sldId id="275" r:id="rId2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F24E90-44B0-495F-956D-AF4B74F11BF2}" v="165" dt="2024-03-04T15:05:36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ko Fujino" userId="78c006d2-0d86-4a9e-9f86-3f32ffb663a4" providerId="ADAL" clId="{C7F24E90-44B0-495F-956D-AF4B74F11BF2}"/>
    <pc:docChg chg="undo custSel addSld delSld modSld sldOrd">
      <pc:chgData name="Youko Fujino" userId="78c006d2-0d86-4a9e-9f86-3f32ffb663a4" providerId="ADAL" clId="{C7F24E90-44B0-495F-956D-AF4B74F11BF2}" dt="2024-03-04T16:56:42.094" v="4259" actId="478"/>
      <pc:docMkLst>
        <pc:docMk/>
      </pc:docMkLst>
      <pc:sldChg chg="modSp mod">
        <pc:chgData name="Youko Fujino" userId="78c006d2-0d86-4a9e-9f86-3f32ffb663a4" providerId="ADAL" clId="{C7F24E90-44B0-495F-956D-AF4B74F11BF2}" dt="2024-03-04T13:04:00.995" v="274" actId="20577"/>
        <pc:sldMkLst>
          <pc:docMk/>
          <pc:sldMk cId="1325608595" sldId="257"/>
        </pc:sldMkLst>
        <pc:spChg chg="mod">
          <ac:chgData name="Youko Fujino" userId="78c006d2-0d86-4a9e-9f86-3f32ffb663a4" providerId="ADAL" clId="{C7F24E90-44B0-495F-956D-AF4B74F11BF2}" dt="2024-03-04T12:24:18.856" v="222" actId="1076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Youko Fujino" userId="78c006d2-0d86-4a9e-9f86-3f32ffb663a4" providerId="ADAL" clId="{C7F24E90-44B0-495F-956D-AF4B74F11BF2}" dt="2024-03-04T13:04:00.995" v="274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addSp delSp modSp del mod ord chgLayout">
        <pc:chgData name="Youko Fujino" userId="78c006d2-0d86-4a9e-9f86-3f32ffb663a4" providerId="ADAL" clId="{C7F24E90-44B0-495F-956D-AF4B74F11BF2}" dt="2024-03-04T13:49:05.107" v="370" actId="47"/>
        <pc:sldMkLst>
          <pc:docMk/>
          <pc:sldMk cId="1639799154" sldId="258"/>
        </pc:sldMkLst>
        <pc:spChg chg="mod ord">
          <ac:chgData name="Youko Fujino" userId="78c006d2-0d86-4a9e-9f86-3f32ffb663a4" providerId="ADAL" clId="{C7F24E90-44B0-495F-956D-AF4B74F11BF2}" dt="2024-03-04T13:05:23.441" v="312" actId="700"/>
          <ac:spMkLst>
            <pc:docMk/>
            <pc:sldMk cId="1639799154" sldId="258"/>
            <ac:spMk id="2" creationId="{8C543F67-9C70-4748-8C0C-3A7863422F99}"/>
          </ac:spMkLst>
        </pc:spChg>
        <pc:spChg chg="del mod">
          <ac:chgData name="Youko Fujino" userId="78c006d2-0d86-4a9e-9f86-3f32ffb663a4" providerId="ADAL" clId="{C7F24E90-44B0-495F-956D-AF4B74F11BF2}" dt="2024-03-04T12:20:46.241" v="92"/>
          <ac:spMkLst>
            <pc:docMk/>
            <pc:sldMk cId="1639799154" sldId="258"/>
            <ac:spMk id="3" creationId="{95B371F2-DBA5-415A-82C8-651F587B857A}"/>
          </ac:spMkLst>
        </pc:spChg>
        <pc:spChg chg="mod ord">
          <ac:chgData name="Youko Fujino" userId="78c006d2-0d86-4a9e-9f86-3f32ffb663a4" providerId="ADAL" clId="{C7F24E90-44B0-495F-956D-AF4B74F11BF2}" dt="2024-03-04T13:05:23.441" v="312" actId="700"/>
          <ac:spMkLst>
            <pc:docMk/>
            <pc:sldMk cId="1639799154" sldId="258"/>
            <ac:spMk id="4" creationId="{DB056174-CBC5-7B48-9681-7DDAC423337E}"/>
          </ac:spMkLst>
        </pc:spChg>
        <pc:spChg chg="mod ord">
          <ac:chgData name="Youko Fujino" userId="78c006d2-0d86-4a9e-9f86-3f32ffb663a4" providerId="ADAL" clId="{C7F24E90-44B0-495F-956D-AF4B74F11BF2}" dt="2024-03-04T13:05:23.441" v="312" actId="700"/>
          <ac:spMkLst>
            <pc:docMk/>
            <pc:sldMk cId="1639799154" sldId="258"/>
            <ac:spMk id="5" creationId="{D593FA18-50D6-0344-B477-1D7C91CF4029}"/>
          </ac:spMkLst>
        </pc:spChg>
        <pc:spChg chg="mod ord">
          <ac:chgData name="Youko Fujino" userId="78c006d2-0d86-4a9e-9f86-3f32ffb663a4" providerId="ADAL" clId="{C7F24E90-44B0-495F-956D-AF4B74F11BF2}" dt="2024-03-04T13:05:23.441" v="312" actId="700"/>
          <ac:spMkLst>
            <pc:docMk/>
            <pc:sldMk cId="1639799154" sldId="258"/>
            <ac:spMk id="6" creationId="{134C72D2-EFDF-844A-8472-CB49A59B127B}"/>
          </ac:spMkLst>
        </pc:spChg>
        <pc:spChg chg="add mod">
          <ac:chgData name="Youko Fujino" userId="78c006d2-0d86-4a9e-9f86-3f32ffb663a4" providerId="ADAL" clId="{C7F24E90-44B0-495F-956D-AF4B74F11BF2}" dt="2024-03-04T12:20:44.841" v="90"/>
          <ac:spMkLst>
            <pc:docMk/>
            <pc:sldMk cId="1639799154" sldId="258"/>
            <ac:spMk id="7" creationId="{9BC97546-E695-A847-A82E-072E48B4495F}"/>
          </ac:spMkLst>
        </pc:spChg>
        <pc:spChg chg="add mod ord">
          <ac:chgData name="Youko Fujino" userId="78c006d2-0d86-4a9e-9f86-3f32ffb663a4" providerId="ADAL" clId="{C7F24E90-44B0-495F-956D-AF4B74F11BF2}" dt="2024-03-04T13:05:23.441" v="312" actId="700"/>
          <ac:spMkLst>
            <pc:docMk/>
            <pc:sldMk cId="1639799154" sldId="258"/>
            <ac:spMk id="8" creationId="{D4F72672-5D90-0A7F-50CF-AB98EDE43BC6}"/>
          </ac:spMkLst>
        </pc:spChg>
      </pc:sldChg>
      <pc:sldChg chg="modSp del mod">
        <pc:chgData name="Youko Fujino" userId="78c006d2-0d86-4a9e-9f86-3f32ffb663a4" providerId="ADAL" clId="{C7F24E90-44B0-495F-956D-AF4B74F11BF2}" dt="2024-03-04T12:24:24.904" v="224" actId="47"/>
        <pc:sldMkLst>
          <pc:docMk/>
          <pc:sldMk cId="3446797337" sldId="259"/>
        </pc:sldMkLst>
        <pc:spChg chg="mod">
          <ac:chgData name="Youko Fujino" userId="78c006d2-0d86-4a9e-9f86-3f32ffb663a4" providerId="ADAL" clId="{C7F24E90-44B0-495F-956D-AF4B74F11BF2}" dt="2024-03-04T12:21:40.629" v="115" actId="20577"/>
          <ac:spMkLst>
            <pc:docMk/>
            <pc:sldMk cId="3446797337" sldId="259"/>
            <ac:spMk id="2" creationId="{8460295B-54B9-4937-90E3-BAB9CE69E30B}"/>
          </ac:spMkLst>
        </pc:spChg>
      </pc:sldChg>
      <pc:sldChg chg="del">
        <pc:chgData name="Youko Fujino" userId="78c006d2-0d86-4a9e-9f86-3f32ffb663a4" providerId="ADAL" clId="{C7F24E90-44B0-495F-956D-AF4B74F11BF2}" dt="2024-03-04T13:47:50.527" v="348" actId="47"/>
        <pc:sldMkLst>
          <pc:docMk/>
          <pc:sldMk cId="4212917468" sldId="260"/>
        </pc:sldMkLst>
      </pc:sldChg>
      <pc:sldChg chg="addSp delSp modSp del mod">
        <pc:chgData name="Youko Fujino" userId="78c006d2-0d86-4a9e-9f86-3f32ffb663a4" providerId="ADAL" clId="{C7F24E90-44B0-495F-956D-AF4B74F11BF2}" dt="2024-03-04T13:50:41.119" v="371" actId="47"/>
        <pc:sldMkLst>
          <pc:docMk/>
          <pc:sldMk cId="1527386939" sldId="261"/>
        </pc:sldMkLst>
        <pc:spChg chg="mod">
          <ac:chgData name="Youko Fujino" userId="78c006d2-0d86-4a9e-9f86-3f32ffb663a4" providerId="ADAL" clId="{C7F24E90-44B0-495F-956D-AF4B74F11BF2}" dt="2024-03-04T13:47:38.373" v="346" actId="20577"/>
          <ac:spMkLst>
            <pc:docMk/>
            <pc:sldMk cId="1527386939" sldId="261"/>
            <ac:spMk id="2" creationId="{D543047E-FBFD-4F79-BCA5-10E69740F030}"/>
          </ac:spMkLst>
        </pc:spChg>
        <pc:spChg chg="add mod">
          <ac:chgData name="Youko Fujino" userId="78c006d2-0d86-4a9e-9f86-3f32ffb663a4" providerId="ADAL" clId="{C7F24E90-44B0-495F-956D-AF4B74F11BF2}" dt="2024-03-04T13:47:42.146" v="347" actId="478"/>
          <ac:spMkLst>
            <pc:docMk/>
            <pc:sldMk cId="1527386939" sldId="261"/>
            <ac:spMk id="9" creationId="{AA7D954C-92F6-B2A0-2F10-7F703361A98B}"/>
          </ac:spMkLst>
        </pc:spChg>
        <pc:graphicFrameChg chg="del">
          <ac:chgData name="Youko Fujino" userId="78c006d2-0d86-4a9e-9f86-3f32ffb663a4" providerId="ADAL" clId="{C7F24E90-44B0-495F-956D-AF4B74F11BF2}" dt="2024-03-04T13:47:42.146" v="347" actId="478"/>
          <ac:graphicFrameMkLst>
            <pc:docMk/>
            <pc:sldMk cId="1527386939" sldId="261"/>
            <ac:graphicFrameMk id="4" creationId="{5A839DA0-FCCD-084E-87E3-CCD098AB7F71}"/>
          </ac:graphicFrameMkLst>
        </pc:graphicFrameChg>
        <pc:graphicFrameChg chg="del">
          <ac:chgData name="Youko Fujino" userId="78c006d2-0d86-4a9e-9f86-3f32ffb663a4" providerId="ADAL" clId="{C7F24E90-44B0-495F-956D-AF4B74F11BF2}" dt="2024-03-04T13:47:42.146" v="347" actId="478"/>
          <ac:graphicFrameMkLst>
            <pc:docMk/>
            <pc:sldMk cId="1527386939" sldId="261"/>
            <ac:graphicFrameMk id="6" creationId="{DB23E567-BDB1-4E6F-9EA8-3E4297461AEE}"/>
          </ac:graphicFrameMkLst>
        </pc:graphicFrameChg>
      </pc:sldChg>
      <pc:sldChg chg="del">
        <pc:chgData name="Youko Fujino" userId="78c006d2-0d86-4a9e-9f86-3f32ffb663a4" providerId="ADAL" clId="{C7F24E90-44B0-495F-956D-AF4B74F11BF2}" dt="2024-03-04T13:47:50.527" v="348" actId="47"/>
        <pc:sldMkLst>
          <pc:docMk/>
          <pc:sldMk cId="700209266" sldId="264"/>
        </pc:sldMkLst>
      </pc:sldChg>
      <pc:sldChg chg="del">
        <pc:chgData name="Youko Fujino" userId="78c006d2-0d86-4a9e-9f86-3f32ffb663a4" providerId="ADAL" clId="{C7F24E90-44B0-495F-956D-AF4B74F11BF2}" dt="2024-03-04T13:47:50.527" v="348" actId="47"/>
        <pc:sldMkLst>
          <pc:docMk/>
          <pc:sldMk cId="2563119616" sldId="265"/>
        </pc:sldMkLst>
      </pc:sldChg>
      <pc:sldChg chg="del">
        <pc:chgData name="Youko Fujino" userId="78c006d2-0d86-4a9e-9f86-3f32ffb663a4" providerId="ADAL" clId="{C7F24E90-44B0-495F-956D-AF4B74F11BF2}" dt="2024-03-04T13:47:50.527" v="348" actId="47"/>
        <pc:sldMkLst>
          <pc:docMk/>
          <pc:sldMk cId="2721508595" sldId="266"/>
        </pc:sldMkLst>
      </pc:sldChg>
      <pc:sldChg chg="del">
        <pc:chgData name="Youko Fujino" userId="78c006d2-0d86-4a9e-9f86-3f32ffb663a4" providerId="ADAL" clId="{C7F24E90-44B0-495F-956D-AF4B74F11BF2}" dt="2024-03-04T14:40:45.346" v="3015" actId="47"/>
        <pc:sldMkLst>
          <pc:docMk/>
          <pc:sldMk cId="445070695" sldId="267"/>
        </pc:sldMkLst>
      </pc:sldChg>
      <pc:sldChg chg="del">
        <pc:chgData name="Youko Fujino" userId="78c006d2-0d86-4a9e-9f86-3f32ffb663a4" providerId="ADAL" clId="{C7F24E90-44B0-495F-956D-AF4B74F11BF2}" dt="2024-03-04T13:47:50.527" v="348" actId="47"/>
        <pc:sldMkLst>
          <pc:docMk/>
          <pc:sldMk cId="3396266754" sldId="269"/>
        </pc:sldMkLst>
      </pc:sldChg>
      <pc:sldChg chg="del">
        <pc:chgData name="Youko Fujino" userId="78c006d2-0d86-4a9e-9f86-3f32ffb663a4" providerId="ADAL" clId="{C7F24E90-44B0-495F-956D-AF4B74F11BF2}" dt="2024-03-04T13:47:50.527" v="348" actId="47"/>
        <pc:sldMkLst>
          <pc:docMk/>
          <pc:sldMk cId="932498405" sldId="270"/>
        </pc:sldMkLst>
      </pc:sldChg>
      <pc:sldChg chg="del">
        <pc:chgData name="Youko Fujino" userId="78c006d2-0d86-4a9e-9f86-3f32ffb663a4" providerId="ADAL" clId="{C7F24E90-44B0-495F-956D-AF4B74F11BF2}" dt="2024-03-04T13:47:50.527" v="348" actId="47"/>
        <pc:sldMkLst>
          <pc:docMk/>
          <pc:sldMk cId="3335690284" sldId="271"/>
        </pc:sldMkLst>
      </pc:sldChg>
      <pc:sldChg chg="del">
        <pc:chgData name="Youko Fujino" userId="78c006d2-0d86-4a9e-9f86-3f32ffb663a4" providerId="ADAL" clId="{C7F24E90-44B0-495F-956D-AF4B74F11BF2}" dt="2024-03-04T13:47:50.527" v="348" actId="47"/>
        <pc:sldMkLst>
          <pc:docMk/>
          <pc:sldMk cId="2639983765" sldId="273"/>
        </pc:sldMkLst>
      </pc:sldChg>
      <pc:sldChg chg="addSp delSp modSp mod">
        <pc:chgData name="Youko Fujino" userId="78c006d2-0d86-4a9e-9f86-3f32ffb663a4" providerId="ADAL" clId="{C7F24E90-44B0-495F-956D-AF4B74F11BF2}" dt="2024-03-04T16:56:42.094" v="4259" actId="478"/>
        <pc:sldMkLst>
          <pc:docMk/>
          <pc:sldMk cId="926184573" sldId="275"/>
        </pc:sldMkLst>
        <pc:spChg chg="add del mod">
          <ac:chgData name="Youko Fujino" userId="78c006d2-0d86-4a9e-9f86-3f32ffb663a4" providerId="ADAL" clId="{C7F24E90-44B0-495F-956D-AF4B74F11BF2}" dt="2024-03-04T16:56:42.094" v="4259" actId="478"/>
          <ac:spMkLst>
            <pc:docMk/>
            <pc:sldMk cId="926184573" sldId="275"/>
            <ac:spMk id="3" creationId="{BABC2CE0-8806-4B2A-A10A-32984D317434}"/>
          </ac:spMkLst>
        </pc:spChg>
      </pc:sldChg>
      <pc:sldChg chg="modSp new mod">
        <pc:chgData name="Youko Fujino" userId="78c006d2-0d86-4a9e-9f86-3f32ffb663a4" providerId="ADAL" clId="{C7F24E90-44B0-495F-956D-AF4B74F11BF2}" dt="2024-03-04T13:49:01.491" v="369" actId="13926"/>
        <pc:sldMkLst>
          <pc:docMk/>
          <pc:sldMk cId="1378016398" sldId="276"/>
        </pc:sldMkLst>
        <pc:spChg chg="mod">
          <ac:chgData name="Youko Fujino" userId="78c006d2-0d86-4a9e-9f86-3f32ffb663a4" providerId="ADAL" clId="{C7F24E90-44B0-495F-956D-AF4B74F11BF2}" dt="2024-03-04T13:05:56.432" v="341" actId="1076"/>
          <ac:spMkLst>
            <pc:docMk/>
            <pc:sldMk cId="1378016398" sldId="276"/>
            <ac:spMk id="2" creationId="{FA85D92A-BC8D-CCEA-D8D6-A73C81309862}"/>
          </ac:spMkLst>
        </pc:spChg>
        <pc:spChg chg="mod">
          <ac:chgData name="Youko Fujino" userId="78c006d2-0d86-4a9e-9f86-3f32ffb663a4" providerId="ADAL" clId="{C7F24E90-44B0-495F-956D-AF4B74F11BF2}" dt="2024-03-04T13:49:01.491" v="369" actId="13926"/>
          <ac:spMkLst>
            <pc:docMk/>
            <pc:sldMk cId="1378016398" sldId="276"/>
            <ac:spMk id="3" creationId="{DBD60431-C332-77CA-754B-5084629852DE}"/>
          </ac:spMkLst>
        </pc:spChg>
      </pc:sldChg>
      <pc:sldChg chg="add del">
        <pc:chgData name="Youko Fujino" userId="78c006d2-0d86-4a9e-9f86-3f32ffb663a4" providerId="ADAL" clId="{C7F24E90-44B0-495F-956D-AF4B74F11BF2}" dt="2024-03-04T12:24:22.819" v="223" actId="47"/>
        <pc:sldMkLst>
          <pc:docMk/>
          <pc:sldMk cId="1479769387" sldId="276"/>
        </pc:sldMkLst>
      </pc:sldChg>
      <pc:sldChg chg="modSp del mod">
        <pc:chgData name="Youko Fujino" userId="78c006d2-0d86-4a9e-9f86-3f32ffb663a4" providerId="ADAL" clId="{C7F24E90-44B0-495F-956D-AF4B74F11BF2}" dt="2024-03-04T12:21:18.716" v="102" actId="47"/>
        <pc:sldMkLst>
          <pc:docMk/>
          <pc:sldMk cId="2655609360" sldId="276"/>
        </pc:sldMkLst>
        <pc:spChg chg="mod">
          <ac:chgData name="Youko Fujino" userId="78c006d2-0d86-4a9e-9f86-3f32ffb663a4" providerId="ADAL" clId="{C7F24E90-44B0-495F-956D-AF4B74F11BF2}" dt="2024-03-04T12:20:34.861" v="88" actId="20577"/>
          <ac:spMkLst>
            <pc:docMk/>
            <pc:sldMk cId="2655609360" sldId="276"/>
            <ac:spMk id="3" creationId="{28ACB7EC-1880-437C-8D69-29F4EE8FB6ED}"/>
          </ac:spMkLst>
        </pc:spChg>
      </pc:sldChg>
      <pc:sldChg chg="modSp add del mod">
        <pc:chgData name="Youko Fujino" userId="78c006d2-0d86-4a9e-9f86-3f32ffb663a4" providerId="ADAL" clId="{C7F24E90-44B0-495F-956D-AF4B74F11BF2}" dt="2024-03-04T13:05:07.390" v="311"/>
        <pc:sldMkLst>
          <pc:docMk/>
          <pc:sldMk cId="4232559233" sldId="276"/>
        </pc:sldMkLst>
        <pc:spChg chg="mod">
          <ac:chgData name="Youko Fujino" userId="78c006d2-0d86-4a9e-9f86-3f32ffb663a4" providerId="ADAL" clId="{C7F24E90-44B0-495F-956D-AF4B74F11BF2}" dt="2024-03-04T13:05:07.147" v="310" actId="20577"/>
          <ac:spMkLst>
            <pc:docMk/>
            <pc:sldMk cId="4232559233" sldId="276"/>
            <ac:spMk id="2" creationId="{BB1AF71F-C653-7B79-2283-A44A3BA7AF01}"/>
          </ac:spMkLst>
        </pc:spChg>
      </pc:sldChg>
      <pc:sldChg chg="addSp delSp modSp add mod">
        <pc:chgData name="Youko Fujino" userId="78c006d2-0d86-4a9e-9f86-3f32ffb663a4" providerId="ADAL" clId="{C7F24E90-44B0-495F-956D-AF4B74F11BF2}" dt="2024-03-04T14:47:52.559" v="3430" actId="20577"/>
        <pc:sldMkLst>
          <pc:docMk/>
          <pc:sldMk cId="3861903168" sldId="277"/>
        </pc:sldMkLst>
        <pc:spChg chg="mod">
          <ac:chgData name="Youko Fujino" userId="78c006d2-0d86-4a9e-9f86-3f32ffb663a4" providerId="ADAL" clId="{C7F24E90-44B0-495F-956D-AF4B74F11BF2}" dt="2024-03-04T13:55:38.186" v="618"/>
          <ac:spMkLst>
            <pc:docMk/>
            <pc:sldMk cId="3861903168" sldId="277"/>
            <ac:spMk id="2" creationId="{BBF2AB35-25E4-4E11-BF71-C301821E5CD9}"/>
          </ac:spMkLst>
        </pc:spChg>
        <pc:spChg chg="add mod">
          <ac:chgData name="Youko Fujino" userId="78c006d2-0d86-4a9e-9f86-3f32ffb663a4" providerId="ADAL" clId="{C7F24E90-44B0-495F-956D-AF4B74F11BF2}" dt="2024-03-04T13:56:49.893" v="642" actId="1076"/>
          <ac:spMkLst>
            <pc:docMk/>
            <pc:sldMk cId="3861903168" sldId="277"/>
            <ac:spMk id="4" creationId="{B37933C2-43E6-EC28-2CF3-02FEA781275D}"/>
          </ac:spMkLst>
        </pc:spChg>
        <pc:spChg chg="add mod">
          <ac:chgData name="Youko Fujino" userId="78c006d2-0d86-4a9e-9f86-3f32ffb663a4" providerId="ADAL" clId="{C7F24E90-44B0-495F-956D-AF4B74F11BF2}" dt="2024-03-04T14:47:52.559" v="3430" actId="20577"/>
          <ac:spMkLst>
            <pc:docMk/>
            <pc:sldMk cId="3861903168" sldId="277"/>
            <ac:spMk id="8" creationId="{226DC894-1AD0-EE7A-4F0C-6B4B18C624AC}"/>
          </ac:spMkLst>
        </pc:spChg>
        <pc:spChg chg="del">
          <ac:chgData name="Youko Fujino" userId="78c006d2-0d86-4a9e-9f86-3f32ffb663a4" providerId="ADAL" clId="{C7F24E90-44B0-495F-956D-AF4B74F11BF2}" dt="2024-03-04T13:48:21.976" v="350" actId="478"/>
          <ac:spMkLst>
            <pc:docMk/>
            <pc:sldMk cId="3861903168" sldId="277"/>
            <ac:spMk id="9" creationId="{3413D302-64C2-E6F8-5988-DB698D178E4A}"/>
          </ac:spMkLst>
        </pc:spChg>
        <pc:spChg chg="add mod">
          <ac:chgData name="Youko Fujino" userId="78c006d2-0d86-4a9e-9f86-3f32ffb663a4" providerId="ADAL" clId="{C7F24E90-44B0-495F-956D-AF4B74F11BF2}" dt="2024-03-04T14:47:32.150" v="3429" actId="313"/>
          <ac:spMkLst>
            <pc:docMk/>
            <pc:sldMk cId="3861903168" sldId="277"/>
            <ac:spMk id="11" creationId="{F1D0B72F-5259-1773-AD76-EE2E0DAA572A}"/>
          </ac:spMkLst>
        </pc:spChg>
        <pc:picChg chg="add mod modCrop">
          <ac:chgData name="Youko Fujino" userId="78c006d2-0d86-4a9e-9f86-3f32ffb663a4" providerId="ADAL" clId="{C7F24E90-44B0-495F-956D-AF4B74F11BF2}" dt="2024-03-04T13:56:49.893" v="642" actId="1076"/>
          <ac:picMkLst>
            <pc:docMk/>
            <pc:sldMk cId="3861903168" sldId="277"/>
            <ac:picMk id="10" creationId="{740D2104-53CE-04FE-2EA2-CEBDAE00DADF}"/>
          </ac:picMkLst>
        </pc:picChg>
        <pc:picChg chg="add mod">
          <ac:chgData name="Youko Fujino" userId="78c006d2-0d86-4a9e-9f86-3f32ffb663a4" providerId="ADAL" clId="{C7F24E90-44B0-495F-956D-AF4B74F11BF2}" dt="2024-03-04T13:56:49.893" v="642" actId="1076"/>
          <ac:picMkLst>
            <pc:docMk/>
            <pc:sldMk cId="3861903168" sldId="277"/>
            <ac:picMk id="1026" creationId="{50EBABA7-2E34-E0E4-26DF-93BD7A3B7F0A}"/>
          </ac:picMkLst>
        </pc:picChg>
      </pc:sldChg>
      <pc:sldChg chg="addSp delSp modSp add mod">
        <pc:chgData name="Youko Fujino" userId="78c006d2-0d86-4a9e-9f86-3f32ffb663a4" providerId="ADAL" clId="{C7F24E90-44B0-495F-956D-AF4B74F11BF2}" dt="2024-03-04T14:24:16.840" v="2227" actId="120"/>
        <pc:sldMkLst>
          <pc:docMk/>
          <pc:sldMk cId="2518862467" sldId="278"/>
        </pc:sldMkLst>
        <pc:spChg chg="mod">
          <ac:chgData name="Youko Fujino" userId="78c006d2-0d86-4a9e-9f86-3f32ffb663a4" providerId="ADAL" clId="{C7F24E90-44B0-495F-956D-AF4B74F11BF2}" dt="2024-03-04T14:03:41.982" v="928" actId="20577"/>
          <ac:spMkLst>
            <pc:docMk/>
            <pc:sldMk cId="2518862467" sldId="278"/>
            <ac:spMk id="2" creationId="{2838D569-D215-9DDB-F9C0-EF73BBB3D98C}"/>
          </ac:spMkLst>
        </pc:spChg>
        <pc:spChg chg="del">
          <ac:chgData name="Youko Fujino" userId="78c006d2-0d86-4a9e-9f86-3f32ffb663a4" providerId="ADAL" clId="{C7F24E90-44B0-495F-956D-AF4B74F11BF2}" dt="2024-03-04T13:58:21.398" v="712" actId="478"/>
          <ac:spMkLst>
            <pc:docMk/>
            <pc:sldMk cId="2518862467" sldId="278"/>
            <ac:spMk id="4" creationId="{DB3E830D-9ECB-FD21-B00C-E322CE3A7F3F}"/>
          </ac:spMkLst>
        </pc:spChg>
        <pc:spChg chg="del mod">
          <ac:chgData name="Youko Fujino" userId="78c006d2-0d86-4a9e-9f86-3f32ffb663a4" providerId="ADAL" clId="{C7F24E90-44B0-495F-956D-AF4B74F11BF2}" dt="2024-03-04T13:59:19.542" v="733" actId="478"/>
          <ac:spMkLst>
            <pc:docMk/>
            <pc:sldMk cId="2518862467" sldId="278"/>
            <ac:spMk id="8" creationId="{493A7986-BE17-7F2E-8746-775F464EE588}"/>
          </ac:spMkLst>
        </pc:spChg>
        <pc:spChg chg="mod">
          <ac:chgData name="Youko Fujino" userId="78c006d2-0d86-4a9e-9f86-3f32ffb663a4" providerId="ADAL" clId="{C7F24E90-44B0-495F-956D-AF4B74F11BF2}" dt="2024-03-04T14:24:16.840" v="2227" actId="120"/>
          <ac:spMkLst>
            <pc:docMk/>
            <pc:sldMk cId="2518862467" sldId="278"/>
            <ac:spMk id="11" creationId="{255FC901-4144-4A60-61CB-CD41FCEDCF06}"/>
          </ac:spMkLst>
        </pc:spChg>
        <pc:spChg chg="add mod">
          <ac:chgData name="Youko Fujino" userId="78c006d2-0d86-4a9e-9f86-3f32ffb663a4" providerId="ADAL" clId="{C7F24E90-44B0-495F-956D-AF4B74F11BF2}" dt="2024-03-04T14:01:48.493" v="766" actId="207"/>
          <ac:spMkLst>
            <pc:docMk/>
            <pc:sldMk cId="2518862467" sldId="278"/>
            <ac:spMk id="12" creationId="{B06B504B-A751-22B5-053D-EDBB625B6C90}"/>
          </ac:spMkLst>
        </pc:spChg>
        <pc:spChg chg="add mod">
          <ac:chgData name="Youko Fujino" userId="78c006d2-0d86-4a9e-9f86-3f32ffb663a4" providerId="ADAL" clId="{C7F24E90-44B0-495F-956D-AF4B74F11BF2}" dt="2024-03-04T14:02:10.584" v="768" actId="207"/>
          <ac:spMkLst>
            <pc:docMk/>
            <pc:sldMk cId="2518862467" sldId="278"/>
            <ac:spMk id="13" creationId="{C9A831F7-083E-BA81-EBF0-BA0983DA3FFF}"/>
          </ac:spMkLst>
        </pc:spChg>
        <pc:spChg chg="add mod">
          <ac:chgData name="Youko Fujino" userId="78c006d2-0d86-4a9e-9f86-3f32ffb663a4" providerId="ADAL" clId="{C7F24E90-44B0-495F-956D-AF4B74F11BF2}" dt="2024-03-04T14:02:47.020" v="835" actId="20577"/>
          <ac:spMkLst>
            <pc:docMk/>
            <pc:sldMk cId="2518862467" sldId="278"/>
            <ac:spMk id="14" creationId="{D28B3B95-B06F-F80C-FE51-23F6D7557201}"/>
          </ac:spMkLst>
        </pc:spChg>
        <pc:spChg chg="add mod">
          <ac:chgData name="Youko Fujino" userId="78c006d2-0d86-4a9e-9f86-3f32ffb663a4" providerId="ADAL" clId="{C7F24E90-44B0-495F-956D-AF4B74F11BF2}" dt="2024-03-04T14:03:02.815" v="839" actId="14100"/>
          <ac:spMkLst>
            <pc:docMk/>
            <pc:sldMk cId="2518862467" sldId="278"/>
            <ac:spMk id="15" creationId="{59552154-0BE3-60B5-359D-95C92E689A99}"/>
          </ac:spMkLst>
        </pc:spChg>
        <pc:picChg chg="add mod modCrop">
          <ac:chgData name="Youko Fujino" userId="78c006d2-0d86-4a9e-9f86-3f32ffb663a4" providerId="ADAL" clId="{C7F24E90-44B0-495F-956D-AF4B74F11BF2}" dt="2024-03-04T14:01:06.727" v="757" actId="1076"/>
          <ac:picMkLst>
            <pc:docMk/>
            <pc:sldMk cId="2518862467" sldId="278"/>
            <ac:picMk id="6" creationId="{BAC6FD71-2ACC-1F33-9F7B-9E7C47EEA39D}"/>
          </ac:picMkLst>
        </pc:picChg>
        <pc:picChg chg="add del mod modCrop">
          <ac:chgData name="Youko Fujino" userId="78c006d2-0d86-4a9e-9f86-3f32ffb663a4" providerId="ADAL" clId="{C7F24E90-44B0-495F-956D-AF4B74F11BF2}" dt="2024-03-04T14:00:40.060" v="752" actId="478"/>
          <ac:picMkLst>
            <pc:docMk/>
            <pc:sldMk cId="2518862467" sldId="278"/>
            <ac:picMk id="9" creationId="{71E870EC-9777-B71E-3E67-DF61B4D47B9B}"/>
          </ac:picMkLst>
        </pc:picChg>
        <pc:picChg chg="del">
          <ac:chgData name="Youko Fujino" userId="78c006d2-0d86-4a9e-9f86-3f32ffb663a4" providerId="ADAL" clId="{C7F24E90-44B0-495F-956D-AF4B74F11BF2}" dt="2024-03-04T13:58:37.094" v="717" actId="478"/>
          <ac:picMkLst>
            <pc:docMk/>
            <pc:sldMk cId="2518862467" sldId="278"/>
            <ac:picMk id="10" creationId="{54889217-9432-8A35-3BC4-1C21094944E0}"/>
          </ac:picMkLst>
        </pc:picChg>
        <pc:picChg chg="del">
          <ac:chgData name="Youko Fujino" userId="78c006d2-0d86-4a9e-9f86-3f32ffb663a4" providerId="ADAL" clId="{C7F24E90-44B0-495F-956D-AF4B74F11BF2}" dt="2024-03-04T13:58:21.398" v="712" actId="478"/>
          <ac:picMkLst>
            <pc:docMk/>
            <pc:sldMk cId="2518862467" sldId="278"/>
            <ac:picMk id="1026" creationId="{16B25ACB-C143-F2FC-19B2-FAFA47DCF551}"/>
          </ac:picMkLst>
        </pc:picChg>
      </pc:sldChg>
      <pc:sldChg chg="add del">
        <pc:chgData name="Youko Fujino" userId="78c006d2-0d86-4a9e-9f86-3f32ffb663a4" providerId="ADAL" clId="{C7F24E90-44B0-495F-956D-AF4B74F11BF2}" dt="2024-03-04T13:50:43.585" v="372" actId="47"/>
        <pc:sldMkLst>
          <pc:docMk/>
          <pc:sldMk cId="2662616485" sldId="278"/>
        </pc:sldMkLst>
      </pc:sldChg>
      <pc:sldChg chg="addSp delSp modSp add mod">
        <pc:chgData name="Youko Fujino" userId="78c006d2-0d86-4a9e-9f86-3f32ffb663a4" providerId="ADAL" clId="{C7F24E90-44B0-495F-956D-AF4B74F11BF2}" dt="2024-03-04T14:24:18.574" v="2228" actId="120"/>
        <pc:sldMkLst>
          <pc:docMk/>
          <pc:sldMk cId="2798071537" sldId="279"/>
        </pc:sldMkLst>
        <pc:spChg chg="mod">
          <ac:chgData name="Youko Fujino" userId="78c006d2-0d86-4a9e-9f86-3f32ffb663a4" providerId="ADAL" clId="{C7F24E90-44B0-495F-956D-AF4B74F11BF2}" dt="2024-03-04T14:10:04.500" v="1293" actId="20577"/>
          <ac:spMkLst>
            <pc:docMk/>
            <pc:sldMk cId="2798071537" sldId="279"/>
            <ac:spMk id="2" creationId="{A8F6D843-1589-4087-5B51-80BFD182F40A}"/>
          </ac:spMkLst>
        </pc:spChg>
        <pc:spChg chg="add mod">
          <ac:chgData name="Youko Fujino" userId="78c006d2-0d86-4a9e-9f86-3f32ffb663a4" providerId="ADAL" clId="{C7F24E90-44B0-495F-956D-AF4B74F11BF2}" dt="2024-03-04T14:05:59.046" v="956"/>
          <ac:spMkLst>
            <pc:docMk/>
            <pc:sldMk cId="2798071537" sldId="279"/>
            <ac:spMk id="4" creationId="{0F9196B0-BE43-0DEE-6AF7-65A946C0A782}"/>
          </ac:spMkLst>
        </pc:spChg>
        <pc:spChg chg="add mod">
          <ac:chgData name="Youko Fujino" userId="78c006d2-0d86-4a9e-9f86-3f32ffb663a4" providerId="ADAL" clId="{C7F24E90-44B0-495F-956D-AF4B74F11BF2}" dt="2024-03-04T14:08:54.382" v="1253" actId="1076"/>
          <ac:spMkLst>
            <pc:docMk/>
            <pc:sldMk cId="2798071537" sldId="279"/>
            <ac:spMk id="8" creationId="{52E22E66-80DF-384F-0908-41C01FED1E44}"/>
          </ac:spMkLst>
        </pc:spChg>
        <pc:spChg chg="add mod">
          <ac:chgData name="Youko Fujino" userId="78c006d2-0d86-4a9e-9f86-3f32ffb663a4" providerId="ADAL" clId="{C7F24E90-44B0-495F-956D-AF4B74F11BF2}" dt="2024-03-04T14:06:09.819" v="959" actId="1076"/>
          <ac:spMkLst>
            <pc:docMk/>
            <pc:sldMk cId="2798071537" sldId="279"/>
            <ac:spMk id="9" creationId="{E6179254-C263-FB5E-11F5-E48F2EAFD421}"/>
          </ac:spMkLst>
        </pc:spChg>
        <pc:spChg chg="mod">
          <ac:chgData name="Youko Fujino" userId="78c006d2-0d86-4a9e-9f86-3f32ffb663a4" providerId="ADAL" clId="{C7F24E90-44B0-495F-956D-AF4B74F11BF2}" dt="2024-03-04T14:24:18.574" v="2228" actId="120"/>
          <ac:spMkLst>
            <pc:docMk/>
            <pc:sldMk cId="2798071537" sldId="279"/>
            <ac:spMk id="11" creationId="{FB716D69-BFEF-6202-CD5F-4AFD0499925B}"/>
          </ac:spMkLst>
        </pc:spChg>
        <pc:spChg chg="del">
          <ac:chgData name="Youko Fujino" userId="78c006d2-0d86-4a9e-9f86-3f32ffb663a4" providerId="ADAL" clId="{C7F24E90-44B0-495F-956D-AF4B74F11BF2}" dt="2024-03-04T14:04:09.857" v="950" actId="478"/>
          <ac:spMkLst>
            <pc:docMk/>
            <pc:sldMk cId="2798071537" sldId="279"/>
            <ac:spMk id="13" creationId="{CC289192-6A3A-4B0C-89D6-BE4648E5FD00}"/>
          </ac:spMkLst>
        </pc:spChg>
        <pc:spChg chg="del">
          <ac:chgData name="Youko Fujino" userId="78c006d2-0d86-4a9e-9f86-3f32ffb663a4" providerId="ADAL" clId="{C7F24E90-44B0-495F-956D-AF4B74F11BF2}" dt="2024-03-04T14:04:09.857" v="950" actId="478"/>
          <ac:spMkLst>
            <pc:docMk/>
            <pc:sldMk cId="2798071537" sldId="279"/>
            <ac:spMk id="14" creationId="{60C9E8ED-D660-116C-EE3E-1AB2544225FD}"/>
          </ac:spMkLst>
        </pc:spChg>
        <pc:spChg chg="del">
          <ac:chgData name="Youko Fujino" userId="78c006d2-0d86-4a9e-9f86-3f32ffb663a4" providerId="ADAL" clId="{C7F24E90-44B0-495F-956D-AF4B74F11BF2}" dt="2024-03-04T14:04:09.857" v="950" actId="478"/>
          <ac:spMkLst>
            <pc:docMk/>
            <pc:sldMk cId="2798071537" sldId="279"/>
            <ac:spMk id="15" creationId="{03403916-21C6-F17A-F169-F209C8100215}"/>
          </ac:spMkLst>
        </pc:spChg>
        <pc:spChg chg="add mod">
          <ac:chgData name="Youko Fujino" userId="78c006d2-0d86-4a9e-9f86-3f32ffb663a4" providerId="ADAL" clId="{C7F24E90-44B0-495F-956D-AF4B74F11BF2}" dt="2024-03-04T14:09:00.645" v="1256" actId="1076"/>
          <ac:spMkLst>
            <pc:docMk/>
            <pc:sldMk cId="2798071537" sldId="279"/>
            <ac:spMk id="17" creationId="{7E49E2D6-7E70-94B2-C08E-D63A851BC4A9}"/>
          </ac:spMkLst>
        </pc:spChg>
        <pc:picChg chg="del">
          <ac:chgData name="Youko Fujino" userId="78c006d2-0d86-4a9e-9f86-3f32ffb663a4" providerId="ADAL" clId="{C7F24E90-44B0-495F-956D-AF4B74F11BF2}" dt="2024-03-04T14:04:06.555" v="949" actId="478"/>
          <ac:picMkLst>
            <pc:docMk/>
            <pc:sldMk cId="2798071537" sldId="279"/>
            <ac:picMk id="6" creationId="{C8904D6F-1969-9810-8784-EDF1F73BAAAB}"/>
          </ac:picMkLst>
        </pc:picChg>
        <pc:picChg chg="add mod">
          <ac:chgData name="Youko Fujino" userId="78c006d2-0d86-4a9e-9f86-3f32ffb663a4" providerId="ADAL" clId="{C7F24E90-44B0-495F-956D-AF4B74F11BF2}" dt="2024-03-04T14:09:14.311" v="1264" actId="14100"/>
          <ac:picMkLst>
            <pc:docMk/>
            <pc:sldMk cId="2798071537" sldId="279"/>
            <ac:picMk id="2050" creationId="{0511B643-9EB8-44F1-E643-1F006FA70A23}"/>
          </ac:picMkLst>
        </pc:picChg>
        <pc:picChg chg="add mod">
          <ac:chgData name="Youko Fujino" userId="78c006d2-0d86-4a9e-9f86-3f32ffb663a4" providerId="ADAL" clId="{C7F24E90-44B0-495F-956D-AF4B74F11BF2}" dt="2024-03-04T14:09:34.134" v="1267" actId="1076"/>
          <ac:picMkLst>
            <pc:docMk/>
            <pc:sldMk cId="2798071537" sldId="279"/>
            <ac:picMk id="2052" creationId="{F96193D9-C45F-0AE1-12A5-A7A2705B6FCF}"/>
          </ac:picMkLst>
        </pc:picChg>
        <pc:picChg chg="add mod">
          <ac:chgData name="Youko Fujino" userId="78c006d2-0d86-4a9e-9f86-3f32ffb663a4" providerId="ADAL" clId="{C7F24E90-44B0-495F-956D-AF4B74F11BF2}" dt="2024-03-04T14:09:31.948" v="1266" actId="1076"/>
          <ac:picMkLst>
            <pc:docMk/>
            <pc:sldMk cId="2798071537" sldId="279"/>
            <ac:picMk id="2054" creationId="{C61AA664-FD1D-99FE-C4D0-C2847597B1B3}"/>
          </ac:picMkLst>
        </pc:picChg>
        <pc:cxnChg chg="add del mod">
          <ac:chgData name="Youko Fujino" userId="78c006d2-0d86-4a9e-9f86-3f32ffb663a4" providerId="ADAL" clId="{C7F24E90-44B0-495F-956D-AF4B74F11BF2}" dt="2024-03-04T14:08:39.116" v="1250" actId="478"/>
          <ac:cxnSpMkLst>
            <pc:docMk/>
            <pc:sldMk cId="2798071537" sldId="279"/>
            <ac:cxnSpMk id="16" creationId="{8A57F164-BFCF-ACBD-905B-A8D7AD0F2E57}"/>
          </ac:cxnSpMkLst>
        </pc:cxnChg>
        <pc:cxnChg chg="add mod">
          <ac:chgData name="Youko Fujino" userId="78c006d2-0d86-4a9e-9f86-3f32ffb663a4" providerId="ADAL" clId="{C7F24E90-44B0-495F-956D-AF4B74F11BF2}" dt="2024-03-04T14:09:44.156" v="1271" actId="208"/>
          <ac:cxnSpMkLst>
            <pc:docMk/>
            <pc:sldMk cId="2798071537" sldId="279"/>
            <ac:cxnSpMk id="19" creationId="{DF2FA6F5-062B-5C2D-687E-E45B8C21E85B}"/>
          </ac:cxnSpMkLst>
        </pc:cxnChg>
        <pc:cxnChg chg="add mod">
          <ac:chgData name="Youko Fujino" userId="78c006d2-0d86-4a9e-9f86-3f32ffb663a4" providerId="ADAL" clId="{C7F24E90-44B0-495F-956D-AF4B74F11BF2}" dt="2024-03-04T14:09:49.891" v="1274" actId="14100"/>
          <ac:cxnSpMkLst>
            <pc:docMk/>
            <pc:sldMk cId="2798071537" sldId="279"/>
            <ac:cxnSpMk id="20" creationId="{96720C3F-C37A-1BBB-2E2B-AEB82E2B4E10}"/>
          </ac:cxnSpMkLst>
        </pc:cxnChg>
        <pc:cxnChg chg="add mod">
          <ac:chgData name="Youko Fujino" userId="78c006d2-0d86-4a9e-9f86-3f32ffb663a4" providerId="ADAL" clId="{C7F24E90-44B0-495F-956D-AF4B74F11BF2}" dt="2024-03-04T14:09:47.365" v="1272"/>
          <ac:cxnSpMkLst>
            <pc:docMk/>
            <pc:sldMk cId="2798071537" sldId="279"/>
            <ac:cxnSpMk id="21" creationId="{CE054C93-DBC4-E8DA-910B-E2CC75D00E4A}"/>
          </ac:cxnSpMkLst>
        </pc:cxnChg>
        <pc:cxnChg chg="add mod">
          <ac:chgData name="Youko Fujino" userId="78c006d2-0d86-4a9e-9f86-3f32ffb663a4" providerId="ADAL" clId="{C7F24E90-44B0-495F-956D-AF4B74F11BF2}" dt="2024-03-04T14:09:50.179" v="1275"/>
          <ac:cxnSpMkLst>
            <pc:docMk/>
            <pc:sldMk cId="2798071537" sldId="279"/>
            <ac:cxnSpMk id="23" creationId="{F1B4AFEB-572E-DB95-667E-F9DB86BC7174}"/>
          </ac:cxnSpMkLst>
        </pc:cxnChg>
        <pc:cxnChg chg="add mod">
          <ac:chgData name="Youko Fujino" userId="78c006d2-0d86-4a9e-9f86-3f32ffb663a4" providerId="ADAL" clId="{C7F24E90-44B0-495F-956D-AF4B74F11BF2}" dt="2024-03-04T14:09:52.243" v="1276" actId="571"/>
          <ac:cxnSpMkLst>
            <pc:docMk/>
            <pc:sldMk cId="2798071537" sldId="279"/>
            <ac:cxnSpMk id="24" creationId="{F12DA7A0-B6BB-65AE-69B7-C7CD0B9A0446}"/>
          </ac:cxnSpMkLst>
        </pc:cxnChg>
        <pc:cxnChg chg="add mod">
          <ac:chgData name="Youko Fujino" userId="78c006d2-0d86-4a9e-9f86-3f32ffb663a4" providerId="ADAL" clId="{C7F24E90-44B0-495F-956D-AF4B74F11BF2}" dt="2024-03-04T14:09:55.580" v="1279" actId="14100"/>
          <ac:cxnSpMkLst>
            <pc:docMk/>
            <pc:sldMk cId="2798071537" sldId="279"/>
            <ac:cxnSpMk id="25" creationId="{4619C67F-8D78-293B-4E0D-666234FB796A}"/>
          </ac:cxnSpMkLst>
        </pc:cxnChg>
        <pc:cxnChg chg="add mod">
          <ac:chgData name="Youko Fujino" userId="78c006d2-0d86-4a9e-9f86-3f32ffb663a4" providerId="ADAL" clId="{C7F24E90-44B0-495F-956D-AF4B74F11BF2}" dt="2024-03-04T14:09:58.410" v="1281" actId="1076"/>
          <ac:cxnSpMkLst>
            <pc:docMk/>
            <pc:sldMk cId="2798071537" sldId="279"/>
            <ac:cxnSpMk id="27" creationId="{B639F1C6-FB12-95F6-1880-B09BD38B0DAE}"/>
          </ac:cxnSpMkLst>
        </pc:cxnChg>
      </pc:sldChg>
      <pc:sldChg chg="modSp add mod">
        <pc:chgData name="Youko Fujino" userId="78c006d2-0d86-4a9e-9f86-3f32ffb663a4" providerId="ADAL" clId="{C7F24E90-44B0-495F-956D-AF4B74F11BF2}" dt="2024-03-04T14:24:23.282" v="2231" actId="120"/>
        <pc:sldMkLst>
          <pc:docMk/>
          <pc:sldMk cId="3613648563" sldId="280"/>
        </pc:sldMkLst>
        <pc:spChg chg="mod">
          <ac:chgData name="Youko Fujino" userId="78c006d2-0d86-4a9e-9f86-3f32ffb663a4" providerId="ADAL" clId="{C7F24E90-44B0-495F-956D-AF4B74F11BF2}" dt="2024-03-04T14:24:23.282" v="2231" actId="120"/>
          <ac:spMkLst>
            <pc:docMk/>
            <pc:sldMk cId="3613648563" sldId="280"/>
            <ac:spMk id="11" creationId="{B3F49423-D655-61C3-B6D6-25590EE27152}"/>
          </ac:spMkLst>
        </pc:spChg>
      </pc:sldChg>
      <pc:sldChg chg="modSp add mod">
        <pc:chgData name="Youko Fujino" userId="78c006d2-0d86-4a9e-9f86-3f32ffb663a4" providerId="ADAL" clId="{C7F24E90-44B0-495F-956D-AF4B74F11BF2}" dt="2024-03-04T14:10:54.166" v="1297" actId="13926"/>
        <pc:sldMkLst>
          <pc:docMk/>
          <pc:sldMk cId="1515960617" sldId="281"/>
        </pc:sldMkLst>
        <pc:spChg chg="mod">
          <ac:chgData name="Youko Fujino" userId="78c006d2-0d86-4a9e-9f86-3f32ffb663a4" providerId="ADAL" clId="{C7F24E90-44B0-495F-956D-AF4B74F11BF2}" dt="2024-03-04T14:10:54.166" v="1297" actId="13926"/>
          <ac:spMkLst>
            <pc:docMk/>
            <pc:sldMk cId="1515960617" sldId="281"/>
            <ac:spMk id="3" creationId="{492967E2-E972-A961-CE24-EF28C7D4F6D7}"/>
          </ac:spMkLst>
        </pc:spChg>
      </pc:sldChg>
      <pc:sldChg chg="addSp delSp modSp add mod">
        <pc:chgData name="Youko Fujino" userId="78c006d2-0d86-4a9e-9f86-3f32ffb663a4" providerId="ADAL" clId="{C7F24E90-44B0-495F-956D-AF4B74F11BF2}" dt="2024-03-04T14:23:56.205" v="2218" actId="114"/>
        <pc:sldMkLst>
          <pc:docMk/>
          <pc:sldMk cId="3279022763" sldId="282"/>
        </pc:sldMkLst>
        <pc:spChg chg="mod">
          <ac:chgData name="Youko Fujino" userId="78c006d2-0d86-4a9e-9f86-3f32ffb663a4" providerId="ADAL" clId="{C7F24E90-44B0-495F-956D-AF4B74F11BF2}" dt="2024-03-04T14:12:12.278" v="1341" actId="1076"/>
          <ac:spMkLst>
            <pc:docMk/>
            <pc:sldMk cId="3279022763" sldId="282"/>
            <ac:spMk id="2" creationId="{B23D8FEB-725E-D58C-2C6D-6EF9811591CE}"/>
          </ac:spMkLst>
        </pc:spChg>
        <pc:spChg chg="del">
          <ac:chgData name="Youko Fujino" userId="78c006d2-0d86-4a9e-9f86-3f32ffb663a4" providerId="ADAL" clId="{C7F24E90-44B0-495F-956D-AF4B74F11BF2}" dt="2024-03-04T14:11:58.610" v="1339" actId="478"/>
          <ac:spMkLst>
            <pc:docMk/>
            <pc:sldMk cId="3279022763" sldId="282"/>
            <ac:spMk id="4" creationId="{9DEE010E-CCBE-23A9-690F-3745C2B8BEC2}"/>
          </ac:spMkLst>
        </pc:spChg>
        <pc:spChg chg="mod">
          <ac:chgData name="Youko Fujino" userId="78c006d2-0d86-4a9e-9f86-3f32ffb663a4" providerId="ADAL" clId="{C7F24E90-44B0-495F-956D-AF4B74F11BF2}" dt="2024-03-04T14:11:57.274" v="1338" actId="1076"/>
          <ac:spMkLst>
            <pc:docMk/>
            <pc:sldMk cId="3279022763" sldId="282"/>
            <ac:spMk id="8" creationId="{8A3CAE30-5C99-DC28-E98F-FD57D760EB96}"/>
          </ac:spMkLst>
        </pc:spChg>
        <pc:spChg chg="add mod">
          <ac:chgData name="Youko Fujino" userId="78c006d2-0d86-4a9e-9f86-3f32ffb663a4" providerId="ADAL" clId="{C7F24E90-44B0-495F-956D-AF4B74F11BF2}" dt="2024-03-04T14:14:57.126" v="1503" actId="113"/>
          <ac:spMkLst>
            <pc:docMk/>
            <pc:sldMk cId="3279022763" sldId="282"/>
            <ac:spMk id="9" creationId="{F08D9039-D10E-DD84-5449-4EE22F165F95}"/>
          </ac:spMkLst>
        </pc:spChg>
        <pc:spChg chg="mod">
          <ac:chgData name="Youko Fujino" userId="78c006d2-0d86-4a9e-9f86-3f32ffb663a4" providerId="ADAL" clId="{C7F24E90-44B0-495F-956D-AF4B74F11BF2}" dt="2024-03-04T14:23:56.205" v="2218" actId="114"/>
          <ac:spMkLst>
            <pc:docMk/>
            <pc:sldMk cId="3279022763" sldId="282"/>
            <ac:spMk id="11" creationId="{D0E76959-5F9A-5E46-91F3-54A05CC95C79}"/>
          </ac:spMkLst>
        </pc:spChg>
        <pc:picChg chg="del">
          <ac:chgData name="Youko Fujino" userId="78c006d2-0d86-4a9e-9f86-3f32ffb663a4" providerId="ADAL" clId="{C7F24E90-44B0-495F-956D-AF4B74F11BF2}" dt="2024-03-04T14:11:28.289" v="1299" actId="478"/>
          <ac:picMkLst>
            <pc:docMk/>
            <pc:sldMk cId="3279022763" sldId="282"/>
            <ac:picMk id="10" creationId="{6910C187-31C2-88C5-F26C-97E5D569B804}"/>
          </ac:picMkLst>
        </pc:picChg>
        <pc:picChg chg="add mod">
          <ac:chgData name="Youko Fujino" userId="78c006d2-0d86-4a9e-9f86-3f32ffb663a4" providerId="ADAL" clId="{C7F24E90-44B0-495F-956D-AF4B74F11BF2}" dt="2024-03-04T14:13:20.101" v="1355" actId="1440"/>
          <ac:picMkLst>
            <pc:docMk/>
            <pc:sldMk cId="3279022763" sldId="282"/>
            <ac:picMk id="13" creationId="{90BC9391-6BA6-26D5-5AC4-FB05B17DD541}"/>
          </ac:picMkLst>
        </pc:picChg>
        <pc:picChg chg="del">
          <ac:chgData name="Youko Fujino" userId="78c006d2-0d86-4a9e-9f86-3f32ffb663a4" providerId="ADAL" clId="{C7F24E90-44B0-495F-956D-AF4B74F11BF2}" dt="2024-03-04T14:11:28.289" v="1299" actId="478"/>
          <ac:picMkLst>
            <pc:docMk/>
            <pc:sldMk cId="3279022763" sldId="282"/>
            <ac:picMk id="1026" creationId="{7D2D7E7C-4DB5-DF8B-5A8E-85DB5041BB7E}"/>
          </ac:picMkLst>
        </pc:picChg>
        <pc:picChg chg="add mod">
          <ac:chgData name="Youko Fujino" userId="78c006d2-0d86-4a9e-9f86-3f32ffb663a4" providerId="ADAL" clId="{C7F24E90-44B0-495F-956D-AF4B74F11BF2}" dt="2024-03-04T14:13:12.641" v="1350" actId="1076"/>
          <ac:picMkLst>
            <pc:docMk/>
            <pc:sldMk cId="3279022763" sldId="282"/>
            <ac:picMk id="4098" creationId="{99860712-8764-BB4B-48F8-024C7D80756E}"/>
          </ac:picMkLst>
        </pc:picChg>
      </pc:sldChg>
      <pc:sldChg chg="addSp delSp modSp add mod">
        <pc:chgData name="Youko Fujino" userId="78c006d2-0d86-4a9e-9f86-3f32ffb663a4" providerId="ADAL" clId="{C7F24E90-44B0-495F-956D-AF4B74F11BF2}" dt="2024-03-04T14:52:45.840" v="3611" actId="20577"/>
        <pc:sldMkLst>
          <pc:docMk/>
          <pc:sldMk cId="1320191987" sldId="283"/>
        </pc:sldMkLst>
        <pc:spChg chg="mod">
          <ac:chgData name="Youko Fujino" userId="78c006d2-0d86-4a9e-9f86-3f32ffb663a4" providerId="ADAL" clId="{C7F24E90-44B0-495F-956D-AF4B74F11BF2}" dt="2024-03-04T14:16:41.398" v="1671" actId="20577"/>
          <ac:spMkLst>
            <pc:docMk/>
            <pc:sldMk cId="1320191987" sldId="283"/>
            <ac:spMk id="2" creationId="{D592149D-2422-3965-57A3-718AA014F458}"/>
          </ac:spMkLst>
        </pc:spChg>
        <pc:spChg chg="add del">
          <ac:chgData name="Youko Fujino" userId="78c006d2-0d86-4a9e-9f86-3f32ffb663a4" providerId="ADAL" clId="{C7F24E90-44B0-495F-956D-AF4B74F11BF2}" dt="2024-03-04T14:14:08.647" v="1463" actId="22"/>
          <ac:spMkLst>
            <pc:docMk/>
            <pc:sldMk cId="1320191987" sldId="283"/>
            <ac:spMk id="6" creationId="{568B9A55-299A-B6D8-9D33-1049F60C5774}"/>
          </ac:spMkLst>
        </pc:spChg>
        <pc:spChg chg="del">
          <ac:chgData name="Youko Fujino" userId="78c006d2-0d86-4a9e-9f86-3f32ffb663a4" providerId="ADAL" clId="{C7F24E90-44B0-495F-956D-AF4B74F11BF2}" dt="2024-03-04T14:18:49.188" v="1692" actId="478"/>
          <ac:spMkLst>
            <pc:docMk/>
            <pc:sldMk cId="1320191987" sldId="283"/>
            <ac:spMk id="8" creationId="{9634EE9D-E635-E781-867D-29EFC4178A01}"/>
          </ac:spMkLst>
        </pc:spChg>
        <pc:spChg chg="del">
          <ac:chgData name="Youko Fujino" userId="78c006d2-0d86-4a9e-9f86-3f32ffb663a4" providerId="ADAL" clId="{C7F24E90-44B0-495F-956D-AF4B74F11BF2}" dt="2024-03-04T14:14:44.790" v="1497" actId="478"/>
          <ac:spMkLst>
            <pc:docMk/>
            <pc:sldMk cId="1320191987" sldId="283"/>
            <ac:spMk id="9" creationId="{65D363D0-A026-AB5B-14E1-09F7BFEF3D24}"/>
          </ac:spMkLst>
        </pc:spChg>
        <pc:spChg chg="add mod">
          <ac:chgData name="Youko Fujino" userId="78c006d2-0d86-4a9e-9f86-3f32ffb663a4" providerId="ADAL" clId="{C7F24E90-44B0-495F-956D-AF4B74F11BF2}" dt="2024-03-04T14:52:45.840" v="3611" actId="20577"/>
          <ac:spMkLst>
            <pc:docMk/>
            <pc:sldMk cId="1320191987" sldId="283"/>
            <ac:spMk id="10" creationId="{202BE831-4056-A796-328D-2F37039D7282}"/>
          </ac:spMkLst>
        </pc:spChg>
        <pc:spChg chg="mod">
          <ac:chgData name="Youko Fujino" userId="78c006d2-0d86-4a9e-9f86-3f32ffb663a4" providerId="ADAL" clId="{C7F24E90-44B0-495F-956D-AF4B74F11BF2}" dt="2024-03-04T14:24:00.279" v="2221" actId="120"/>
          <ac:spMkLst>
            <pc:docMk/>
            <pc:sldMk cId="1320191987" sldId="283"/>
            <ac:spMk id="11" creationId="{47EA537C-AAD3-3FDA-D954-B2D1783D78E5}"/>
          </ac:spMkLst>
        </pc:spChg>
        <pc:picChg chg="del mod">
          <ac:chgData name="Youko Fujino" userId="78c006d2-0d86-4a9e-9f86-3f32ffb663a4" providerId="ADAL" clId="{C7F24E90-44B0-495F-956D-AF4B74F11BF2}" dt="2024-03-04T14:18:52.922" v="1694" actId="478"/>
          <ac:picMkLst>
            <pc:docMk/>
            <pc:sldMk cId="1320191987" sldId="283"/>
            <ac:picMk id="13" creationId="{F2B48C76-33AA-6CD6-B5E8-A8B8226187D3}"/>
          </ac:picMkLst>
        </pc:picChg>
        <pc:picChg chg="del">
          <ac:chgData name="Youko Fujino" userId="78c006d2-0d86-4a9e-9f86-3f32ffb663a4" providerId="ADAL" clId="{C7F24E90-44B0-495F-956D-AF4B74F11BF2}" dt="2024-03-04T14:14:07.518" v="1461" actId="478"/>
          <ac:picMkLst>
            <pc:docMk/>
            <pc:sldMk cId="1320191987" sldId="283"/>
            <ac:picMk id="4098" creationId="{B012DE2D-D6E2-89C2-2C7C-F0FB40D592F9}"/>
          </ac:picMkLst>
        </pc:picChg>
        <pc:picChg chg="add mod">
          <ac:chgData name="Youko Fujino" userId="78c006d2-0d86-4a9e-9f86-3f32ffb663a4" providerId="ADAL" clId="{C7F24E90-44B0-495F-956D-AF4B74F11BF2}" dt="2024-03-04T14:18:57.763" v="1696" actId="14100"/>
          <ac:picMkLst>
            <pc:docMk/>
            <pc:sldMk cId="1320191987" sldId="283"/>
            <ac:picMk id="6146" creationId="{7256B491-0B2B-5E2D-2E39-770E10911A2D}"/>
          </ac:picMkLst>
        </pc:picChg>
        <pc:picChg chg="add">
          <ac:chgData name="Youko Fujino" userId="78c006d2-0d86-4a9e-9f86-3f32ffb663a4" providerId="ADAL" clId="{C7F24E90-44B0-495F-956D-AF4B74F11BF2}" dt="2024-03-04T14:14:45.097" v="1498"/>
          <ac:picMkLst>
            <pc:docMk/>
            <pc:sldMk cId="1320191987" sldId="283"/>
            <ac:picMk id="6148" creationId="{23DC38B6-33A5-960E-478A-704392A73545}"/>
          </ac:picMkLst>
        </pc:picChg>
        <pc:picChg chg="add">
          <ac:chgData name="Youko Fujino" userId="78c006d2-0d86-4a9e-9f86-3f32ffb663a4" providerId="ADAL" clId="{C7F24E90-44B0-495F-956D-AF4B74F11BF2}" dt="2024-03-04T14:18:02.955" v="1677"/>
          <ac:picMkLst>
            <pc:docMk/>
            <pc:sldMk cId="1320191987" sldId="283"/>
            <ac:picMk id="6150" creationId="{7470E8C5-BC9B-6B82-D28A-E6B1269C7670}"/>
          </ac:picMkLst>
        </pc:picChg>
      </pc:sldChg>
      <pc:sldChg chg="add del">
        <pc:chgData name="Youko Fujino" userId="78c006d2-0d86-4a9e-9f86-3f32ffb663a4" providerId="ADAL" clId="{C7F24E90-44B0-495F-956D-AF4B74F11BF2}" dt="2024-03-04T14:40:29.892" v="3011" actId="47"/>
        <pc:sldMkLst>
          <pc:docMk/>
          <pc:sldMk cId="1174989525" sldId="284"/>
        </pc:sldMkLst>
      </pc:sldChg>
      <pc:sldChg chg="modSp add mod">
        <pc:chgData name="Youko Fujino" userId="78c006d2-0d86-4a9e-9f86-3f32ffb663a4" providerId="ADAL" clId="{C7F24E90-44B0-495F-956D-AF4B74F11BF2}" dt="2024-03-04T14:17:17.647" v="1675" actId="108"/>
        <pc:sldMkLst>
          <pc:docMk/>
          <pc:sldMk cId="1975706932" sldId="285"/>
        </pc:sldMkLst>
        <pc:spChg chg="mod">
          <ac:chgData name="Youko Fujino" userId="78c006d2-0d86-4a9e-9f86-3f32ffb663a4" providerId="ADAL" clId="{C7F24E90-44B0-495F-956D-AF4B74F11BF2}" dt="2024-03-04T14:17:17.647" v="1675" actId="108"/>
          <ac:spMkLst>
            <pc:docMk/>
            <pc:sldMk cId="1975706932" sldId="285"/>
            <ac:spMk id="3" creationId="{88461A36-7214-40F4-8CCD-E8CBB50750D5}"/>
          </ac:spMkLst>
        </pc:spChg>
      </pc:sldChg>
      <pc:sldChg chg="addSp delSp modSp add mod">
        <pc:chgData name="Youko Fujino" userId="78c006d2-0d86-4a9e-9f86-3f32ffb663a4" providerId="ADAL" clId="{C7F24E90-44B0-495F-956D-AF4B74F11BF2}" dt="2024-03-04T14:39:20.112" v="2853" actId="20577"/>
        <pc:sldMkLst>
          <pc:docMk/>
          <pc:sldMk cId="1561425124" sldId="286"/>
        </pc:sldMkLst>
        <pc:spChg chg="mod">
          <ac:chgData name="Youko Fujino" userId="78c006d2-0d86-4a9e-9f86-3f32ffb663a4" providerId="ADAL" clId="{C7F24E90-44B0-495F-956D-AF4B74F11BF2}" dt="2024-03-04T14:31:36.764" v="2438" actId="20577"/>
          <ac:spMkLst>
            <pc:docMk/>
            <pc:sldMk cId="1561425124" sldId="286"/>
            <ac:spMk id="2" creationId="{79560F47-5E3B-DE1B-EFDE-873CA8A56964}"/>
          </ac:spMkLst>
        </pc:spChg>
        <pc:spChg chg="mod">
          <ac:chgData name="Youko Fujino" userId="78c006d2-0d86-4a9e-9f86-3f32ffb663a4" providerId="ADAL" clId="{C7F24E90-44B0-495F-956D-AF4B74F11BF2}" dt="2024-03-04T14:32:38.750" v="2442" actId="1076"/>
          <ac:spMkLst>
            <pc:docMk/>
            <pc:sldMk cId="1561425124" sldId="286"/>
            <ac:spMk id="8" creationId="{9BFE9DBD-EBDC-980A-99E6-D30431B66EED}"/>
          </ac:spMkLst>
        </pc:spChg>
        <pc:spChg chg="add del mod">
          <ac:chgData name="Youko Fujino" userId="78c006d2-0d86-4a9e-9f86-3f32ffb663a4" providerId="ADAL" clId="{C7F24E90-44B0-495F-956D-AF4B74F11BF2}" dt="2024-03-04T14:30:57.081" v="2424" actId="478"/>
          <ac:spMkLst>
            <pc:docMk/>
            <pc:sldMk cId="1561425124" sldId="286"/>
            <ac:spMk id="9" creationId="{127DA894-8A61-3B4F-3809-D30EF3586956}"/>
          </ac:spMkLst>
        </pc:spChg>
        <pc:spChg chg="del">
          <ac:chgData name="Youko Fujino" userId="78c006d2-0d86-4a9e-9f86-3f32ffb663a4" providerId="ADAL" clId="{C7F24E90-44B0-495F-956D-AF4B74F11BF2}" dt="2024-03-04T14:29:47.399" v="2398" actId="478"/>
          <ac:spMkLst>
            <pc:docMk/>
            <pc:sldMk cId="1561425124" sldId="286"/>
            <ac:spMk id="10" creationId="{55CD48E4-49F6-BBB2-2DB9-EFE129675F53}"/>
          </ac:spMkLst>
        </pc:spChg>
        <pc:spChg chg="mod">
          <ac:chgData name="Youko Fujino" userId="78c006d2-0d86-4a9e-9f86-3f32ffb663a4" providerId="ADAL" clId="{C7F24E90-44B0-495F-956D-AF4B74F11BF2}" dt="2024-03-04T14:28:56.243" v="2397"/>
          <ac:spMkLst>
            <pc:docMk/>
            <pc:sldMk cId="1561425124" sldId="286"/>
            <ac:spMk id="11" creationId="{3635FA49-86CA-CCCF-8F76-BFF15BCB9FED}"/>
          </ac:spMkLst>
        </pc:spChg>
        <pc:spChg chg="add mod">
          <ac:chgData name="Youko Fujino" userId="78c006d2-0d86-4a9e-9f86-3f32ffb663a4" providerId="ADAL" clId="{C7F24E90-44B0-495F-956D-AF4B74F11BF2}" dt="2024-03-04T14:38:21.437" v="2777" actId="1076"/>
          <ac:spMkLst>
            <pc:docMk/>
            <pc:sldMk cId="1561425124" sldId="286"/>
            <ac:spMk id="15" creationId="{2FF3C0AE-FE60-4521-313D-4AA01C3A7125}"/>
          </ac:spMkLst>
        </pc:spChg>
        <pc:spChg chg="add mod">
          <ac:chgData name="Youko Fujino" userId="78c006d2-0d86-4a9e-9f86-3f32ffb663a4" providerId="ADAL" clId="{C7F24E90-44B0-495F-956D-AF4B74F11BF2}" dt="2024-03-04T14:39:20.112" v="2853" actId="20577"/>
          <ac:spMkLst>
            <pc:docMk/>
            <pc:sldMk cId="1561425124" sldId="286"/>
            <ac:spMk id="16" creationId="{90BD2008-2CC9-F501-1158-422FF0FF1B19}"/>
          </ac:spMkLst>
        </pc:spChg>
        <pc:picChg chg="add del mod">
          <ac:chgData name="Youko Fujino" userId="78c006d2-0d86-4a9e-9f86-3f32ffb663a4" providerId="ADAL" clId="{C7F24E90-44B0-495F-956D-AF4B74F11BF2}" dt="2024-03-04T14:30:01.493" v="2402" actId="478"/>
          <ac:picMkLst>
            <pc:docMk/>
            <pc:sldMk cId="1561425124" sldId="286"/>
            <ac:picMk id="4" creationId="{8F566A1F-BAF2-D584-3063-336C635D3712}"/>
          </ac:picMkLst>
        </pc:picChg>
        <pc:picChg chg="add mod modCrop">
          <ac:chgData name="Youko Fujino" userId="78c006d2-0d86-4a9e-9f86-3f32ffb663a4" providerId="ADAL" clId="{C7F24E90-44B0-495F-956D-AF4B74F11BF2}" dt="2024-03-04T14:32:38.750" v="2442" actId="1076"/>
          <ac:picMkLst>
            <pc:docMk/>
            <pc:sldMk cId="1561425124" sldId="286"/>
            <ac:picMk id="6" creationId="{6E7A73B4-3B87-B2A7-159B-933B90CB0D6E}"/>
          </ac:picMkLst>
        </pc:picChg>
        <pc:picChg chg="add mod">
          <ac:chgData name="Youko Fujino" userId="78c006d2-0d86-4a9e-9f86-3f32ffb663a4" providerId="ADAL" clId="{C7F24E90-44B0-495F-956D-AF4B74F11BF2}" dt="2024-03-04T14:32:48.056" v="2448" actId="14100"/>
          <ac:picMkLst>
            <pc:docMk/>
            <pc:sldMk cId="1561425124" sldId="286"/>
            <ac:picMk id="12" creationId="{9C93850C-925C-0ECC-60DD-263F838E16F9}"/>
          </ac:picMkLst>
        </pc:picChg>
        <pc:picChg chg="del">
          <ac:chgData name="Youko Fujino" userId="78c006d2-0d86-4a9e-9f86-3f32ffb663a4" providerId="ADAL" clId="{C7F24E90-44B0-495F-956D-AF4B74F11BF2}" dt="2024-03-04T14:30:17.325" v="2408" actId="478"/>
          <ac:picMkLst>
            <pc:docMk/>
            <pc:sldMk cId="1561425124" sldId="286"/>
            <ac:picMk id="13" creationId="{9C964D1D-627F-50B0-C72D-B7949710D75B}"/>
          </ac:picMkLst>
        </pc:picChg>
        <pc:picChg chg="add">
          <ac:chgData name="Youko Fujino" userId="78c006d2-0d86-4a9e-9f86-3f32ffb663a4" providerId="ADAL" clId="{C7F24E90-44B0-495F-956D-AF4B74F11BF2}" dt="2024-03-04T14:31:12.969" v="2428"/>
          <ac:picMkLst>
            <pc:docMk/>
            <pc:sldMk cId="1561425124" sldId="286"/>
            <ac:picMk id="14" creationId="{AE3E5874-ECFA-3825-1E3C-B0A63503553D}"/>
          </ac:picMkLst>
        </pc:picChg>
        <pc:picChg chg="del">
          <ac:chgData name="Youko Fujino" userId="78c006d2-0d86-4a9e-9f86-3f32ffb663a4" providerId="ADAL" clId="{C7F24E90-44B0-495F-956D-AF4B74F11BF2}" dt="2024-03-04T14:29:47.399" v="2398" actId="478"/>
          <ac:picMkLst>
            <pc:docMk/>
            <pc:sldMk cId="1561425124" sldId="286"/>
            <ac:picMk id="6146" creationId="{7C976E2A-070B-1516-6A13-733624E45905}"/>
          </ac:picMkLst>
        </pc:picChg>
      </pc:sldChg>
      <pc:sldChg chg="addSp delSp modSp add mod">
        <pc:chgData name="Youko Fujino" userId="78c006d2-0d86-4a9e-9f86-3f32ffb663a4" providerId="ADAL" clId="{C7F24E90-44B0-495F-956D-AF4B74F11BF2}" dt="2024-03-04T14:24:04.605" v="2222" actId="120"/>
        <pc:sldMkLst>
          <pc:docMk/>
          <pc:sldMk cId="2389369664" sldId="287"/>
        </pc:sldMkLst>
        <pc:spChg chg="mod">
          <ac:chgData name="Youko Fujino" userId="78c006d2-0d86-4a9e-9f86-3f32ffb663a4" providerId="ADAL" clId="{C7F24E90-44B0-495F-956D-AF4B74F11BF2}" dt="2024-03-04T14:20:07.275" v="1850" actId="20577"/>
          <ac:spMkLst>
            <pc:docMk/>
            <pc:sldMk cId="2389369664" sldId="287"/>
            <ac:spMk id="2" creationId="{050F5DE0-6455-647B-083E-7C1674EA08F9}"/>
          </ac:spMkLst>
        </pc:spChg>
        <pc:spChg chg="del">
          <ac:chgData name="Youko Fujino" userId="78c006d2-0d86-4a9e-9f86-3f32ffb663a4" providerId="ADAL" clId="{C7F24E90-44B0-495F-956D-AF4B74F11BF2}" dt="2024-03-04T14:18:46.185" v="1691" actId="478"/>
          <ac:spMkLst>
            <pc:docMk/>
            <pc:sldMk cId="2389369664" sldId="287"/>
            <ac:spMk id="8" creationId="{1AF78981-9CF5-8F33-FAD2-37DD4E8C97FD}"/>
          </ac:spMkLst>
        </pc:spChg>
        <pc:spChg chg="mod">
          <ac:chgData name="Youko Fujino" userId="78c006d2-0d86-4a9e-9f86-3f32ffb663a4" providerId="ADAL" clId="{C7F24E90-44B0-495F-956D-AF4B74F11BF2}" dt="2024-03-04T14:21:04.989" v="2079" actId="14100"/>
          <ac:spMkLst>
            <pc:docMk/>
            <pc:sldMk cId="2389369664" sldId="287"/>
            <ac:spMk id="10" creationId="{44CFB4E8-F2D3-B15E-956C-F2C3FD863BDE}"/>
          </ac:spMkLst>
        </pc:spChg>
        <pc:spChg chg="mod">
          <ac:chgData name="Youko Fujino" userId="78c006d2-0d86-4a9e-9f86-3f32ffb663a4" providerId="ADAL" clId="{C7F24E90-44B0-495F-956D-AF4B74F11BF2}" dt="2024-03-04T14:24:04.605" v="2222" actId="120"/>
          <ac:spMkLst>
            <pc:docMk/>
            <pc:sldMk cId="2389369664" sldId="287"/>
            <ac:spMk id="11" creationId="{FE2CBBF3-5D75-26E9-7471-967BEF15FADF}"/>
          </ac:spMkLst>
        </pc:spChg>
        <pc:picChg chg="add mod">
          <ac:chgData name="Youko Fujino" userId="78c006d2-0d86-4a9e-9f86-3f32ffb663a4" providerId="ADAL" clId="{C7F24E90-44B0-495F-956D-AF4B74F11BF2}" dt="2024-03-04T14:19:31.550" v="1705" actId="1076"/>
          <ac:picMkLst>
            <pc:docMk/>
            <pc:sldMk cId="2389369664" sldId="287"/>
            <ac:picMk id="12" creationId="{CB80CF64-81D2-C9ED-A3F0-565BF55ED279}"/>
          </ac:picMkLst>
        </pc:picChg>
        <pc:picChg chg="add mod">
          <ac:chgData name="Youko Fujino" userId="78c006d2-0d86-4a9e-9f86-3f32ffb663a4" providerId="ADAL" clId="{C7F24E90-44B0-495F-956D-AF4B74F11BF2}" dt="2024-03-04T14:19:30.164" v="1704" actId="1076"/>
          <ac:picMkLst>
            <pc:docMk/>
            <pc:sldMk cId="2389369664" sldId="287"/>
            <ac:picMk id="14" creationId="{CBA0EDF4-A4E9-C5F0-7E3B-45FD77DCFEB2}"/>
          </ac:picMkLst>
        </pc:picChg>
        <pc:picChg chg="del">
          <ac:chgData name="Youko Fujino" userId="78c006d2-0d86-4a9e-9f86-3f32ffb663a4" providerId="ADAL" clId="{C7F24E90-44B0-495F-956D-AF4B74F11BF2}" dt="2024-03-04T14:18:40.806" v="1685" actId="478"/>
          <ac:picMkLst>
            <pc:docMk/>
            <pc:sldMk cId="2389369664" sldId="287"/>
            <ac:picMk id="6146" creationId="{22B7CF54-0CC8-4F15-A1F3-79D7A398FE0D}"/>
          </ac:picMkLst>
        </pc:picChg>
        <pc:picChg chg="add mod">
          <ac:chgData name="Youko Fujino" userId="78c006d2-0d86-4a9e-9f86-3f32ffb663a4" providerId="ADAL" clId="{C7F24E90-44B0-495F-956D-AF4B74F11BF2}" dt="2024-03-04T14:19:06.157" v="1697" actId="14100"/>
          <ac:picMkLst>
            <pc:docMk/>
            <pc:sldMk cId="2389369664" sldId="287"/>
            <ac:picMk id="9218" creationId="{01B1CF39-B3A9-1392-EEA5-F63BDE603CAE}"/>
          </ac:picMkLst>
        </pc:picChg>
        <pc:cxnChg chg="add mod">
          <ac:chgData name="Youko Fujino" userId="78c006d2-0d86-4a9e-9f86-3f32ffb663a4" providerId="ADAL" clId="{C7F24E90-44B0-495F-956D-AF4B74F11BF2}" dt="2024-03-04T14:19:17.772" v="1699" actId="208"/>
          <ac:cxnSpMkLst>
            <pc:docMk/>
            <pc:sldMk cId="2389369664" sldId="287"/>
            <ac:cxnSpMk id="6" creationId="{22B027C0-AAF1-97E7-7E24-FDE36988345D}"/>
          </ac:cxnSpMkLst>
        </pc:cxnChg>
        <pc:cxnChg chg="add mod">
          <ac:chgData name="Youko Fujino" userId="78c006d2-0d86-4a9e-9f86-3f32ffb663a4" providerId="ADAL" clId="{C7F24E90-44B0-495F-956D-AF4B74F11BF2}" dt="2024-03-04T14:19:20.245" v="1701" actId="1076"/>
          <ac:cxnSpMkLst>
            <pc:docMk/>
            <pc:sldMk cId="2389369664" sldId="287"/>
            <ac:cxnSpMk id="9" creationId="{92D34E14-181D-3AB3-1671-4BBC105212A1}"/>
          </ac:cxnSpMkLst>
        </pc:cxnChg>
      </pc:sldChg>
      <pc:sldChg chg="addSp delSp modSp add mod ord">
        <pc:chgData name="Youko Fujino" userId="78c006d2-0d86-4a9e-9f86-3f32ffb663a4" providerId="ADAL" clId="{C7F24E90-44B0-495F-956D-AF4B74F11BF2}" dt="2024-03-04T14:28:29" v="2394" actId="1076"/>
        <pc:sldMkLst>
          <pc:docMk/>
          <pc:sldMk cId="3581793255" sldId="288"/>
        </pc:sldMkLst>
        <pc:spChg chg="mod">
          <ac:chgData name="Youko Fujino" userId="78c006d2-0d86-4a9e-9f86-3f32ffb663a4" providerId="ADAL" clId="{C7F24E90-44B0-495F-956D-AF4B74F11BF2}" dt="2024-03-04T14:23:40.373" v="2216" actId="20577"/>
          <ac:spMkLst>
            <pc:docMk/>
            <pc:sldMk cId="3581793255" sldId="288"/>
            <ac:spMk id="2" creationId="{1B3F9A52-22C0-A1F0-EA9E-B3C7422E13AB}"/>
          </ac:spMkLst>
        </pc:spChg>
        <pc:spChg chg="mod">
          <ac:chgData name="Youko Fujino" userId="78c006d2-0d86-4a9e-9f86-3f32ffb663a4" providerId="ADAL" clId="{C7F24E90-44B0-495F-956D-AF4B74F11BF2}" dt="2024-03-04T14:28:14.316" v="2389" actId="20577"/>
          <ac:spMkLst>
            <pc:docMk/>
            <pc:sldMk cId="3581793255" sldId="288"/>
            <ac:spMk id="10" creationId="{6D23D6C9-1784-99DA-8D26-33EB75F90F90}"/>
          </ac:spMkLst>
        </pc:spChg>
        <pc:spChg chg="mod">
          <ac:chgData name="Youko Fujino" userId="78c006d2-0d86-4a9e-9f86-3f32ffb663a4" providerId="ADAL" clId="{C7F24E90-44B0-495F-956D-AF4B74F11BF2}" dt="2024-03-04T14:23:16.874" v="2121"/>
          <ac:spMkLst>
            <pc:docMk/>
            <pc:sldMk cId="3581793255" sldId="288"/>
            <ac:spMk id="11" creationId="{09C2F249-398D-F4D0-3F45-FC79A7DD7141}"/>
          </ac:spMkLst>
        </pc:spChg>
        <pc:picChg chg="add mod">
          <ac:chgData name="Youko Fujino" userId="78c006d2-0d86-4a9e-9f86-3f32ffb663a4" providerId="ADAL" clId="{C7F24E90-44B0-495F-956D-AF4B74F11BF2}" dt="2024-03-04T14:28:18.107" v="2390" actId="1076"/>
          <ac:picMkLst>
            <pc:docMk/>
            <pc:sldMk cId="3581793255" sldId="288"/>
            <ac:picMk id="4" creationId="{E54BC1F3-F34D-5E24-14EB-E71E910BC918}"/>
          </ac:picMkLst>
        </pc:picChg>
        <pc:picChg chg="mod">
          <ac:chgData name="Youko Fujino" userId="78c006d2-0d86-4a9e-9f86-3f32ffb663a4" providerId="ADAL" clId="{C7F24E90-44B0-495F-956D-AF4B74F11BF2}" dt="2024-03-04T14:25:45.586" v="2248" actId="1076"/>
          <ac:picMkLst>
            <pc:docMk/>
            <pc:sldMk cId="3581793255" sldId="288"/>
            <ac:picMk id="12" creationId="{EF737C07-89A3-35C1-806D-8FE42EF4346C}"/>
          </ac:picMkLst>
        </pc:picChg>
        <pc:picChg chg="del">
          <ac:chgData name="Youko Fujino" userId="78c006d2-0d86-4a9e-9f86-3f32ffb663a4" providerId="ADAL" clId="{C7F24E90-44B0-495F-956D-AF4B74F11BF2}" dt="2024-03-04T14:22:08.260" v="2092" actId="478"/>
          <ac:picMkLst>
            <pc:docMk/>
            <pc:sldMk cId="3581793255" sldId="288"/>
            <ac:picMk id="13" creationId="{B0237B09-F429-9EE3-183D-AF95F8CFF30C}"/>
          </ac:picMkLst>
        </pc:picChg>
        <pc:picChg chg="mod">
          <ac:chgData name="Youko Fujino" userId="78c006d2-0d86-4a9e-9f86-3f32ffb663a4" providerId="ADAL" clId="{C7F24E90-44B0-495F-956D-AF4B74F11BF2}" dt="2024-03-04T14:25:57.006" v="2253" actId="1076"/>
          <ac:picMkLst>
            <pc:docMk/>
            <pc:sldMk cId="3581793255" sldId="288"/>
            <ac:picMk id="14" creationId="{B1533FF4-2B2C-F8C7-91F7-4E404BCAD86E}"/>
          </ac:picMkLst>
        </pc:picChg>
        <pc:picChg chg="del">
          <ac:chgData name="Youko Fujino" userId="78c006d2-0d86-4a9e-9f86-3f32ffb663a4" providerId="ADAL" clId="{C7F24E90-44B0-495F-956D-AF4B74F11BF2}" dt="2024-03-04T14:21:26.426" v="2081" actId="478"/>
          <ac:picMkLst>
            <pc:docMk/>
            <pc:sldMk cId="3581793255" sldId="288"/>
            <ac:picMk id="9218" creationId="{F3B13585-D318-383D-9DE0-B73EFC5E1A7D}"/>
          </ac:picMkLst>
        </pc:picChg>
        <pc:picChg chg="add del mod">
          <ac:chgData name="Youko Fujino" userId="78c006d2-0d86-4a9e-9f86-3f32ffb663a4" providerId="ADAL" clId="{C7F24E90-44B0-495F-956D-AF4B74F11BF2}" dt="2024-03-04T14:25:27.887" v="2240" actId="478"/>
          <ac:picMkLst>
            <pc:docMk/>
            <pc:sldMk cId="3581793255" sldId="288"/>
            <ac:picMk id="11266" creationId="{FDA93EC9-0C32-53D6-712A-495319BD3425}"/>
          </ac:picMkLst>
        </pc:picChg>
        <pc:picChg chg="add mod">
          <ac:chgData name="Youko Fujino" userId="78c006d2-0d86-4a9e-9f86-3f32ffb663a4" providerId="ADAL" clId="{C7F24E90-44B0-495F-956D-AF4B74F11BF2}" dt="2024-03-04T14:28:29" v="2394" actId="1076"/>
          <ac:picMkLst>
            <pc:docMk/>
            <pc:sldMk cId="3581793255" sldId="288"/>
            <ac:picMk id="11268" creationId="{090C482E-3079-C33A-0C9B-5733878A7FED}"/>
          </ac:picMkLst>
        </pc:picChg>
        <pc:cxnChg chg="mod">
          <ac:chgData name="Youko Fujino" userId="78c006d2-0d86-4a9e-9f86-3f32ffb663a4" providerId="ADAL" clId="{C7F24E90-44B0-495F-956D-AF4B74F11BF2}" dt="2024-03-04T14:25:55.794" v="2252" actId="208"/>
          <ac:cxnSpMkLst>
            <pc:docMk/>
            <pc:sldMk cId="3581793255" sldId="288"/>
            <ac:cxnSpMk id="6" creationId="{30285B91-56DD-520E-52B3-CA8E79BF22BB}"/>
          </ac:cxnSpMkLst>
        </pc:cxnChg>
        <pc:cxnChg chg="del mod">
          <ac:chgData name="Youko Fujino" userId="78c006d2-0d86-4a9e-9f86-3f32ffb663a4" providerId="ADAL" clId="{C7F24E90-44B0-495F-956D-AF4B74F11BF2}" dt="2024-03-04T14:25:39.154" v="2245" actId="478"/>
          <ac:cxnSpMkLst>
            <pc:docMk/>
            <pc:sldMk cId="3581793255" sldId="288"/>
            <ac:cxnSpMk id="9" creationId="{C9C614F6-D875-C6E4-ABB7-7E9F674487A2}"/>
          </ac:cxnSpMkLst>
        </pc:cxnChg>
        <pc:cxnChg chg="add mod">
          <ac:chgData name="Youko Fujino" userId="78c006d2-0d86-4a9e-9f86-3f32ffb663a4" providerId="ADAL" clId="{C7F24E90-44B0-495F-956D-AF4B74F11BF2}" dt="2024-03-04T14:25:44.474" v="2247" actId="14100"/>
          <ac:cxnSpMkLst>
            <pc:docMk/>
            <pc:sldMk cId="3581793255" sldId="288"/>
            <ac:cxnSpMk id="17" creationId="{1FDA5324-0B8C-F908-9C2D-469FF22FD8EF}"/>
          </ac:cxnSpMkLst>
        </pc:cxnChg>
        <pc:cxnChg chg="add mod">
          <ac:chgData name="Youko Fujino" userId="78c006d2-0d86-4a9e-9f86-3f32ffb663a4" providerId="ADAL" clId="{C7F24E90-44B0-495F-956D-AF4B74F11BF2}" dt="2024-03-04T14:26:07.809" v="2257" actId="208"/>
          <ac:cxnSpMkLst>
            <pc:docMk/>
            <pc:sldMk cId="3581793255" sldId="288"/>
            <ac:cxnSpMk id="19" creationId="{FFFE62D0-7D2B-FF14-4FF8-7468280487DA}"/>
          </ac:cxnSpMkLst>
        </pc:cxnChg>
        <pc:cxnChg chg="add mod">
          <ac:chgData name="Youko Fujino" userId="78c006d2-0d86-4a9e-9f86-3f32ffb663a4" providerId="ADAL" clId="{C7F24E90-44B0-495F-956D-AF4B74F11BF2}" dt="2024-03-04T14:28:25.915" v="2392" actId="1076"/>
          <ac:cxnSpMkLst>
            <pc:docMk/>
            <pc:sldMk cId="3581793255" sldId="288"/>
            <ac:cxnSpMk id="28" creationId="{6E5E3156-0677-92E0-5CA4-931DA8F444BE}"/>
          </ac:cxnSpMkLst>
        </pc:cxnChg>
      </pc:sldChg>
      <pc:sldChg chg="modSp add mod">
        <pc:chgData name="Youko Fujino" userId="78c006d2-0d86-4a9e-9f86-3f32ffb663a4" providerId="ADAL" clId="{C7F24E90-44B0-495F-956D-AF4B74F11BF2}" dt="2024-03-04T14:54:32.127" v="3670" actId="20577"/>
        <pc:sldMkLst>
          <pc:docMk/>
          <pc:sldMk cId="333778531" sldId="289"/>
        </pc:sldMkLst>
        <pc:spChg chg="mod">
          <ac:chgData name="Youko Fujino" userId="78c006d2-0d86-4a9e-9f86-3f32ffb663a4" providerId="ADAL" clId="{C7F24E90-44B0-495F-956D-AF4B74F11BF2}" dt="2024-03-04T14:54:32.127" v="3670" actId="20577"/>
          <ac:spMkLst>
            <pc:docMk/>
            <pc:sldMk cId="333778531" sldId="289"/>
            <ac:spMk id="10" creationId="{B70E4DCB-9F46-3A69-5C2A-7E305860E04D}"/>
          </ac:spMkLst>
        </pc:spChg>
        <pc:spChg chg="mod">
          <ac:chgData name="Youko Fujino" userId="78c006d2-0d86-4a9e-9f86-3f32ffb663a4" providerId="ADAL" clId="{C7F24E90-44B0-495F-956D-AF4B74F11BF2}" dt="2024-03-04T14:25:05.173" v="2237" actId="20577"/>
          <ac:spMkLst>
            <pc:docMk/>
            <pc:sldMk cId="333778531" sldId="289"/>
            <ac:spMk id="11" creationId="{3624DC12-F335-A8D0-7930-EFCB5A70717C}"/>
          </ac:spMkLst>
        </pc:spChg>
        <pc:picChg chg="mod">
          <ac:chgData name="Youko Fujino" userId="78c006d2-0d86-4a9e-9f86-3f32ffb663a4" providerId="ADAL" clId="{C7F24E90-44B0-495F-956D-AF4B74F11BF2}" dt="2024-03-04T14:26:57.948" v="2270" actId="1076"/>
          <ac:picMkLst>
            <pc:docMk/>
            <pc:sldMk cId="333778531" sldId="289"/>
            <ac:picMk id="4" creationId="{DF5C2E4C-2DAD-CAEE-3D57-7BEC013D7C8E}"/>
          </ac:picMkLst>
        </pc:picChg>
        <pc:picChg chg="mod">
          <ac:chgData name="Youko Fujino" userId="78c006d2-0d86-4a9e-9f86-3f32ffb663a4" providerId="ADAL" clId="{C7F24E90-44B0-495F-956D-AF4B74F11BF2}" dt="2024-03-04T14:26:41.656" v="2261" actId="14100"/>
          <ac:picMkLst>
            <pc:docMk/>
            <pc:sldMk cId="333778531" sldId="289"/>
            <ac:picMk id="11266" creationId="{20FB348C-0AB9-FA84-EFD7-B4E5E896447A}"/>
          </ac:picMkLst>
        </pc:picChg>
      </pc:sldChg>
      <pc:sldChg chg="add del">
        <pc:chgData name="Youko Fujino" userId="78c006d2-0d86-4a9e-9f86-3f32ffb663a4" providerId="ADAL" clId="{C7F24E90-44B0-495F-956D-AF4B74F11BF2}" dt="2024-03-04T14:21:27.729" v="2083"/>
        <pc:sldMkLst>
          <pc:docMk/>
          <pc:sldMk cId="1786465926" sldId="289"/>
        </pc:sldMkLst>
      </pc:sldChg>
      <pc:sldChg chg="addSp delSp modSp add mod">
        <pc:chgData name="Youko Fujino" userId="78c006d2-0d86-4a9e-9f86-3f32ffb663a4" providerId="ADAL" clId="{C7F24E90-44B0-495F-956D-AF4B74F11BF2}" dt="2024-03-04T14:40:11.974" v="3010" actId="20577"/>
        <pc:sldMkLst>
          <pc:docMk/>
          <pc:sldMk cId="49857762" sldId="290"/>
        </pc:sldMkLst>
        <pc:spChg chg="mod">
          <ac:chgData name="Youko Fujino" userId="78c006d2-0d86-4a9e-9f86-3f32ffb663a4" providerId="ADAL" clId="{C7F24E90-44B0-495F-956D-AF4B74F11BF2}" dt="2024-03-04T14:37:14.657" v="2760" actId="20577"/>
          <ac:spMkLst>
            <pc:docMk/>
            <pc:sldMk cId="49857762" sldId="290"/>
            <ac:spMk id="2" creationId="{48BF1E34-955D-83A8-48B2-ABCD4BA34D30}"/>
          </ac:spMkLst>
        </pc:spChg>
        <pc:spChg chg="del">
          <ac:chgData name="Youko Fujino" userId="78c006d2-0d86-4a9e-9f86-3f32ffb663a4" providerId="ADAL" clId="{C7F24E90-44B0-495F-956D-AF4B74F11BF2}" dt="2024-03-04T14:34:22.745" v="2604" actId="478"/>
          <ac:spMkLst>
            <pc:docMk/>
            <pc:sldMk cId="49857762" sldId="290"/>
            <ac:spMk id="8" creationId="{BB59F04E-80A7-716E-8A93-D5C29BA68D00}"/>
          </ac:spMkLst>
        </pc:spChg>
        <pc:spChg chg="add del mod">
          <ac:chgData name="Youko Fujino" userId="78c006d2-0d86-4a9e-9f86-3f32ffb663a4" providerId="ADAL" clId="{C7F24E90-44B0-495F-956D-AF4B74F11BF2}" dt="2024-03-04T14:37:35.517" v="2761" actId="478"/>
          <ac:spMkLst>
            <pc:docMk/>
            <pc:sldMk cId="49857762" sldId="290"/>
            <ac:spMk id="10" creationId="{5FA14019-7DCF-FC1E-7354-306AB037FA1D}"/>
          </ac:spMkLst>
        </pc:spChg>
        <pc:spChg chg="del">
          <ac:chgData name="Youko Fujino" userId="78c006d2-0d86-4a9e-9f86-3f32ffb663a4" providerId="ADAL" clId="{C7F24E90-44B0-495F-956D-AF4B74F11BF2}" dt="2024-03-04T14:35:32.870" v="2632" actId="478"/>
          <ac:spMkLst>
            <pc:docMk/>
            <pc:sldMk cId="49857762" sldId="290"/>
            <ac:spMk id="15" creationId="{E8A8A02B-FECE-7C7A-9DB8-A9B3A1303A54}"/>
          </ac:spMkLst>
        </pc:spChg>
        <pc:spChg chg="add mod">
          <ac:chgData name="Youko Fujino" userId="78c006d2-0d86-4a9e-9f86-3f32ffb663a4" providerId="ADAL" clId="{C7F24E90-44B0-495F-956D-AF4B74F11BF2}" dt="2024-03-04T14:36:08.746" v="2649" actId="207"/>
          <ac:spMkLst>
            <pc:docMk/>
            <pc:sldMk cId="49857762" sldId="290"/>
            <ac:spMk id="16" creationId="{E3F37520-5789-DDE4-2FD8-1CDF333FE18F}"/>
          </ac:spMkLst>
        </pc:spChg>
        <pc:spChg chg="add mod">
          <ac:chgData name="Youko Fujino" userId="78c006d2-0d86-4a9e-9f86-3f32ffb663a4" providerId="ADAL" clId="{C7F24E90-44B0-495F-956D-AF4B74F11BF2}" dt="2024-03-04T14:36:18.594" v="2654" actId="1076"/>
          <ac:spMkLst>
            <pc:docMk/>
            <pc:sldMk cId="49857762" sldId="290"/>
            <ac:spMk id="17" creationId="{BB8C3146-31C2-45B6-F7EF-1C63E8F39A0B}"/>
          </ac:spMkLst>
        </pc:spChg>
        <pc:spChg chg="add mod">
          <ac:chgData name="Youko Fujino" userId="78c006d2-0d86-4a9e-9f86-3f32ffb663a4" providerId="ADAL" clId="{C7F24E90-44B0-495F-956D-AF4B74F11BF2}" dt="2024-03-04T14:40:11.974" v="3010" actId="20577"/>
          <ac:spMkLst>
            <pc:docMk/>
            <pc:sldMk cId="49857762" sldId="290"/>
            <ac:spMk id="18" creationId="{C5FDBD11-4398-04C6-221B-2D7C7765FFAA}"/>
          </ac:spMkLst>
        </pc:spChg>
        <pc:picChg chg="add mod">
          <ac:chgData name="Youko Fujino" userId="78c006d2-0d86-4a9e-9f86-3f32ffb663a4" providerId="ADAL" clId="{C7F24E90-44B0-495F-956D-AF4B74F11BF2}" dt="2024-03-04T14:36:17.192" v="2653" actId="1076"/>
          <ac:picMkLst>
            <pc:docMk/>
            <pc:sldMk cId="49857762" sldId="290"/>
            <ac:picMk id="4" creationId="{D963AE47-5920-4112-3F79-F80500F0D51A}"/>
          </ac:picMkLst>
        </pc:picChg>
        <pc:picChg chg="del">
          <ac:chgData name="Youko Fujino" userId="78c006d2-0d86-4a9e-9f86-3f32ffb663a4" providerId="ADAL" clId="{C7F24E90-44B0-495F-956D-AF4B74F11BF2}" dt="2024-03-04T14:34:00.745" v="2599" actId="478"/>
          <ac:picMkLst>
            <pc:docMk/>
            <pc:sldMk cId="49857762" sldId="290"/>
            <ac:picMk id="6" creationId="{9DE7C44F-A4AC-0CFD-01F1-E9F4FA290912}"/>
          </ac:picMkLst>
        </pc:picChg>
        <pc:picChg chg="del">
          <ac:chgData name="Youko Fujino" userId="78c006d2-0d86-4a9e-9f86-3f32ffb663a4" providerId="ADAL" clId="{C7F24E90-44B0-495F-956D-AF4B74F11BF2}" dt="2024-03-04T14:34:00.745" v="2599" actId="478"/>
          <ac:picMkLst>
            <pc:docMk/>
            <pc:sldMk cId="49857762" sldId="290"/>
            <ac:picMk id="12" creationId="{2C877784-C7FB-6BC2-63A0-6E67D9F56574}"/>
          </ac:picMkLst>
        </pc:picChg>
        <pc:picChg chg="add mod">
          <ac:chgData name="Youko Fujino" userId="78c006d2-0d86-4a9e-9f86-3f32ffb663a4" providerId="ADAL" clId="{C7F24E90-44B0-495F-956D-AF4B74F11BF2}" dt="2024-03-04T14:36:22.039" v="2656" actId="1076"/>
          <ac:picMkLst>
            <pc:docMk/>
            <pc:sldMk cId="49857762" sldId="290"/>
            <ac:picMk id="13" creationId="{54695D7C-BEF0-9CF7-FF13-CBA8338F874D}"/>
          </ac:picMkLst>
        </pc:picChg>
        <pc:picChg chg="add mod">
          <ac:chgData name="Youko Fujino" userId="78c006d2-0d86-4a9e-9f86-3f32ffb663a4" providerId="ADAL" clId="{C7F24E90-44B0-495F-956D-AF4B74F11BF2}" dt="2024-03-04T14:36:20.483" v="2655" actId="1076"/>
          <ac:picMkLst>
            <pc:docMk/>
            <pc:sldMk cId="49857762" sldId="290"/>
            <ac:picMk id="14" creationId="{681B4962-70CB-54D5-258A-986FD1873CC8}"/>
          </ac:picMkLst>
        </pc:picChg>
      </pc:sldChg>
      <pc:sldChg chg="add del">
        <pc:chgData name="Youko Fujino" userId="78c006d2-0d86-4a9e-9f86-3f32ffb663a4" providerId="ADAL" clId="{C7F24E90-44B0-495F-956D-AF4B74F11BF2}" dt="2024-03-04T14:24:52.004" v="2234"/>
        <pc:sldMkLst>
          <pc:docMk/>
          <pc:sldMk cId="3060876511" sldId="290"/>
        </pc:sldMkLst>
      </pc:sldChg>
      <pc:sldChg chg="modSp add mod">
        <pc:chgData name="Youko Fujino" userId="78c006d2-0d86-4a9e-9f86-3f32ffb663a4" providerId="ADAL" clId="{C7F24E90-44B0-495F-956D-AF4B74F11BF2}" dt="2024-03-04T14:40:42.304" v="3014" actId="13926"/>
        <pc:sldMkLst>
          <pc:docMk/>
          <pc:sldMk cId="2381032403" sldId="291"/>
        </pc:sldMkLst>
        <pc:spChg chg="mod">
          <ac:chgData name="Youko Fujino" userId="78c006d2-0d86-4a9e-9f86-3f32ffb663a4" providerId="ADAL" clId="{C7F24E90-44B0-495F-956D-AF4B74F11BF2}" dt="2024-03-04T14:40:42.304" v="3014" actId="13926"/>
          <ac:spMkLst>
            <pc:docMk/>
            <pc:sldMk cId="2381032403" sldId="291"/>
            <ac:spMk id="3" creationId="{E86C8768-55BB-61C5-2085-84EAFC940360}"/>
          </ac:spMkLst>
        </pc:spChg>
      </pc:sldChg>
      <pc:sldChg chg="add del">
        <pc:chgData name="Youko Fujino" userId="78c006d2-0d86-4a9e-9f86-3f32ffb663a4" providerId="ADAL" clId="{C7F24E90-44B0-495F-956D-AF4B74F11BF2}" dt="2024-03-04T14:34:02.111" v="2601"/>
        <pc:sldMkLst>
          <pc:docMk/>
          <pc:sldMk cId="3899243726" sldId="291"/>
        </pc:sldMkLst>
      </pc:sldChg>
      <pc:sldChg chg="addSp delSp modSp add mod">
        <pc:chgData name="Youko Fujino" userId="78c006d2-0d86-4a9e-9f86-3f32ffb663a4" providerId="ADAL" clId="{C7F24E90-44B0-495F-956D-AF4B74F11BF2}" dt="2024-03-04T14:43:50.637" v="3181" actId="20577"/>
        <pc:sldMkLst>
          <pc:docMk/>
          <pc:sldMk cId="3477204090" sldId="292"/>
        </pc:sldMkLst>
        <pc:spChg chg="mod">
          <ac:chgData name="Youko Fujino" userId="78c006d2-0d86-4a9e-9f86-3f32ffb663a4" providerId="ADAL" clId="{C7F24E90-44B0-495F-956D-AF4B74F11BF2}" dt="2024-03-04T14:43:50.637" v="3181" actId="20577"/>
          <ac:spMkLst>
            <pc:docMk/>
            <pc:sldMk cId="3477204090" sldId="292"/>
            <ac:spMk id="2" creationId="{82FEA64E-C583-3B22-F333-D39EC08E81DC}"/>
          </ac:spMkLst>
        </pc:spChg>
        <pc:spChg chg="mod">
          <ac:chgData name="Youko Fujino" userId="78c006d2-0d86-4a9e-9f86-3f32ffb663a4" providerId="ADAL" clId="{C7F24E90-44B0-495F-956D-AF4B74F11BF2}" dt="2024-03-04T14:41:22.701" v="3032" actId="1076"/>
          <ac:spMkLst>
            <pc:docMk/>
            <pc:sldMk cId="3477204090" sldId="292"/>
            <ac:spMk id="5" creationId="{E3B1F4BE-2DD4-6595-325F-108679F73F24}"/>
          </ac:spMkLst>
        </pc:spChg>
        <pc:spChg chg="add del">
          <ac:chgData name="Youko Fujino" userId="78c006d2-0d86-4a9e-9f86-3f32ffb663a4" providerId="ADAL" clId="{C7F24E90-44B0-495F-956D-AF4B74F11BF2}" dt="2024-03-04T14:41:15.886" v="3027" actId="22"/>
          <ac:spMkLst>
            <pc:docMk/>
            <pc:sldMk cId="3477204090" sldId="292"/>
            <ac:spMk id="8" creationId="{68B22E7E-308F-4335-22E7-96ED09288BD7}"/>
          </ac:spMkLst>
        </pc:spChg>
        <pc:spChg chg="add mod">
          <ac:chgData name="Youko Fujino" userId="78c006d2-0d86-4a9e-9f86-3f32ffb663a4" providerId="ADAL" clId="{C7F24E90-44B0-495F-956D-AF4B74F11BF2}" dt="2024-03-04T14:42:02.986" v="3057" actId="1076"/>
          <ac:spMkLst>
            <pc:docMk/>
            <pc:sldMk cId="3477204090" sldId="292"/>
            <ac:spMk id="10" creationId="{332E1448-4CA2-8CFD-D2A2-64CCF23BF712}"/>
          </ac:spMkLst>
        </pc:spChg>
        <pc:spChg chg="mod">
          <ac:chgData name="Youko Fujino" userId="78c006d2-0d86-4a9e-9f86-3f32ffb663a4" providerId="ADAL" clId="{C7F24E90-44B0-495F-956D-AF4B74F11BF2}" dt="2024-03-04T14:43:23.326" v="3114" actId="20577"/>
          <ac:spMkLst>
            <pc:docMk/>
            <pc:sldMk cId="3477204090" sldId="292"/>
            <ac:spMk id="11" creationId="{D20FADA4-5AE1-3133-CBEC-40093D9FC110}"/>
          </ac:spMkLst>
        </pc:spChg>
        <pc:spChg chg="del">
          <ac:chgData name="Youko Fujino" userId="78c006d2-0d86-4a9e-9f86-3f32ffb663a4" providerId="ADAL" clId="{C7F24E90-44B0-495F-956D-AF4B74F11BF2}" dt="2024-03-04T14:41:14.622" v="3025" actId="478"/>
          <ac:spMkLst>
            <pc:docMk/>
            <pc:sldMk cId="3477204090" sldId="292"/>
            <ac:spMk id="16" creationId="{9B7DFD8D-EC97-B6EE-B180-064CF301DDC8}"/>
          </ac:spMkLst>
        </pc:spChg>
        <pc:spChg chg="del">
          <ac:chgData name="Youko Fujino" userId="78c006d2-0d86-4a9e-9f86-3f32ffb663a4" providerId="ADAL" clId="{C7F24E90-44B0-495F-956D-AF4B74F11BF2}" dt="2024-03-04T14:41:14.622" v="3025" actId="478"/>
          <ac:spMkLst>
            <pc:docMk/>
            <pc:sldMk cId="3477204090" sldId="292"/>
            <ac:spMk id="17" creationId="{826155A8-74AA-0A1F-57A6-68648AE9F469}"/>
          </ac:spMkLst>
        </pc:spChg>
        <pc:spChg chg="mod">
          <ac:chgData name="Youko Fujino" userId="78c006d2-0d86-4a9e-9f86-3f32ffb663a4" providerId="ADAL" clId="{C7F24E90-44B0-495F-956D-AF4B74F11BF2}" dt="2024-03-04T14:41:41.647" v="3038" actId="113"/>
          <ac:spMkLst>
            <pc:docMk/>
            <pc:sldMk cId="3477204090" sldId="292"/>
            <ac:spMk id="18" creationId="{6036C4BF-AE93-3B40-D4C7-ACB7D8BF7EB4}"/>
          </ac:spMkLst>
        </pc:spChg>
        <pc:picChg chg="del">
          <ac:chgData name="Youko Fujino" userId="78c006d2-0d86-4a9e-9f86-3f32ffb663a4" providerId="ADAL" clId="{C7F24E90-44B0-495F-956D-AF4B74F11BF2}" dt="2024-03-04T14:41:09.796" v="3024" actId="478"/>
          <ac:picMkLst>
            <pc:docMk/>
            <pc:sldMk cId="3477204090" sldId="292"/>
            <ac:picMk id="4" creationId="{7DE741F0-5F8E-2C2B-F29E-623D0E765D59}"/>
          </ac:picMkLst>
        </pc:picChg>
        <pc:picChg chg="add mod">
          <ac:chgData name="Youko Fujino" userId="78c006d2-0d86-4a9e-9f86-3f32ffb663a4" providerId="ADAL" clId="{C7F24E90-44B0-495F-956D-AF4B74F11BF2}" dt="2024-03-04T14:41:21.850" v="3031" actId="1076"/>
          <ac:picMkLst>
            <pc:docMk/>
            <pc:sldMk cId="3477204090" sldId="292"/>
            <ac:picMk id="9" creationId="{6FF926A8-D1B3-0034-B8C8-D07BD85E7682}"/>
          </ac:picMkLst>
        </pc:picChg>
        <pc:picChg chg="add mod">
          <ac:chgData name="Youko Fujino" userId="78c006d2-0d86-4a9e-9f86-3f32ffb663a4" providerId="ADAL" clId="{C7F24E90-44B0-495F-956D-AF4B74F11BF2}" dt="2024-03-04T14:42:07.560" v="3059" actId="14100"/>
          <ac:picMkLst>
            <pc:docMk/>
            <pc:sldMk cId="3477204090" sldId="292"/>
            <ac:picMk id="12" creationId="{615FFC34-887B-9EC6-AAB0-80743003DC4C}"/>
          </ac:picMkLst>
        </pc:picChg>
        <pc:picChg chg="del">
          <ac:chgData name="Youko Fujino" userId="78c006d2-0d86-4a9e-9f86-3f32ffb663a4" providerId="ADAL" clId="{C7F24E90-44B0-495F-956D-AF4B74F11BF2}" dt="2024-03-04T14:41:14.622" v="3025" actId="478"/>
          <ac:picMkLst>
            <pc:docMk/>
            <pc:sldMk cId="3477204090" sldId="292"/>
            <ac:picMk id="13" creationId="{22632287-18AD-8A98-C86D-ADD0CF2B0F0E}"/>
          </ac:picMkLst>
        </pc:picChg>
        <pc:picChg chg="del">
          <ac:chgData name="Youko Fujino" userId="78c006d2-0d86-4a9e-9f86-3f32ffb663a4" providerId="ADAL" clId="{C7F24E90-44B0-495F-956D-AF4B74F11BF2}" dt="2024-03-04T14:41:14.622" v="3025" actId="478"/>
          <ac:picMkLst>
            <pc:docMk/>
            <pc:sldMk cId="3477204090" sldId="292"/>
            <ac:picMk id="14" creationId="{AE6F60BD-FF20-D8D6-528F-6D10EB7FE834}"/>
          </ac:picMkLst>
        </pc:picChg>
      </pc:sldChg>
      <pc:sldChg chg="addSp delSp modSp add mod">
        <pc:chgData name="Youko Fujino" userId="78c006d2-0d86-4a9e-9f86-3f32ffb663a4" providerId="ADAL" clId="{C7F24E90-44B0-495F-956D-AF4B74F11BF2}" dt="2024-03-04T14:43:13.283" v="3113" actId="403"/>
        <pc:sldMkLst>
          <pc:docMk/>
          <pc:sldMk cId="4034424779" sldId="293"/>
        </pc:sldMkLst>
        <pc:spChg chg="del">
          <ac:chgData name="Youko Fujino" userId="78c006d2-0d86-4a9e-9f86-3f32ffb663a4" providerId="ADAL" clId="{C7F24E90-44B0-495F-956D-AF4B74F11BF2}" dt="2024-03-04T14:42:25.916" v="3088" actId="478"/>
          <ac:spMkLst>
            <pc:docMk/>
            <pc:sldMk cId="4034424779" sldId="293"/>
            <ac:spMk id="2" creationId="{0692E7AD-613F-BEC9-5C82-C8A02CE10942}"/>
          </ac:spMkLst>
        </pc:spChg>
        <pc:spChg chg="add del mod">
          <ac:chgData name="Youko Fujino" userId="78c006d2-0d86-4a9e-9f86-3f32ffb663a4" providerId="ADAL" clId="{C7F24E90-44B0-495F-956D-AF4B74F11BF2}" dt="2024-03-04T14:42:31.866" v="3090" actId="478"/>
          <ac:spMkLst>
            <pc:docMk/>
            <pc:sldMk cId="4034424779" sldId="293"/>
            <ac:spMk id="6" creationId="{35A8404E-CF62-2F91-A8A0-930AB9B4BE5B}"/>
          </ac:spMkLst>
        </pc:spChg>
        <pc:spChg chg="del">
          <ac:chgData name="Youko Fujino" userId="78c006d2-0d86-4a9e-9f86-3f32ffb663a4" providerId="ADAL" clId="{C7F24E90-44B0-495F-956D-AF4B74F11BF2}" dt="2024-03-04T14:42:35.366" v="3091" actId="478"/>
          <ac:spMkLst>
            <pc:docMk/>
            <pc:sldMk cId="4034424779" sldId="293"/>
            <ac:spMk id="10" creationId="{80A66CFF-B715-03EE-60C6-7B0407950EFB}"/>
          </ac:spMkLst>
        </pc:spChg>
        <pc:spChg chg="mod">
          <ac:chgData name="Youko Fujino" userId="78c006d2-0d86-4a9e-9f86-3f32ffb663a4" providerId="ADAL" clId="{C7F24E90-44B0-495F-956D-AF4B74F11BF2}" dt="2024-03-04T14:43:13.283" v="3113" actId="403"/>
          <ac:spMkLst>
            <pc:docMk/>
            <pc:sldMk cId="4034424779" sldId="293"/>
            <ac:spMk id="11" creationId="{FDE3BB0A-990B-5628-2243-08B877E4BA91}"/>
          </ac:spMkLst>
        </pc:spChg>
        <pc:spChg chg="del">
          <ac:chgData name="Youko Fujino" userId="78c006d2-0d86-4a9e-9f86-3f32ffb663a4" providerId="ADAL" clId="{C7F24E90-44B0-495F-956D-AF4B74F11BF2}" dt="2024-03-04T14:42:29.792" v="3089" actId="478"/>
          <ac:spMkLst>
            <pc:docMk/>
            <pc:sldMk cId="4034424779" sldId="293"/>
            <ac:spMk id="18" creationId="{D820B927-DE97-F7BD-26EE-DE04F095C6FD}"/>
          </ac:spMkLst>
        </pc:spChg>
        <pc:picChg chg="add mod">
          <ac:chgData name="Youko Fujino" userId="78c006d2-0d86-4a9e-9f86-3f32ffb663a4" providerId="ADAL" clId="{C7F24E90-44B0-495F-956D-AF4B74F11BF2}" dt="2024-03-04T14:43:09.313" v="3109" actId="14100"/>
          <ac:picMkLst>
            <pc:docMk/>
            <pc:sldMk cId="4034424779" sldId="293"/>
            <ac:picMk id="8" creationId="{EA07243A-1F64-7C07-A7B6-A68203263003}"/>
          </ac:picMkLst>
        </pc:picChg>
        <pc:picChg chg="del">
          <ac:chgData name="Youko Fujino" userId="78c006d2-0d86-4a9e-9f86-3f32ffb663a4" providerId="ADAL" clId="{C7F24E90-44B0-495F-956D-AF4B74F11BF2}" dt="2024-03-04T14:42:25.916" v="3088" actId="478"/>
          <ac:picMkLst>
            <pc:docMk/>
            <pc:sldMk cId="4034424779" sldId="293"/>
            <ac:picMk id="9" creationId="{42162D4B-8F8B-20F9-6282-8CF7CD396176}"/>
          </ac:picMkLst>
        </pc:picChg>
        <pc:picChg chg="del">
          <ac:chgData name="Youko Fujino" userId="78c006d2-0d86-4a9e-9f86-3f32ffb663a4" providerId="ADAL" clId="{C7F24E90-44B0-495F-956D-AF4B74F11BF2}" dt="2024-03-04T14:42:25.916" v="3088" actId="478"/>
          <ac:picMkLst>
            <pc:docMk/>
            <pc:sldMk cId="4034424779" sldId="293"/>
            <ac:picMk id="12" creationId="{1B302A0D-9220-780B-6241-81DBCCD0098E}"/>
          </ac:picMkLst>
        </pc:picChg>
      </pc:sldChg>
      <pc:sldChg chg="addSp delSp modSp add mod">
        <pc:chgData name="Youko Fujino" userId="78c006d2-0d86-4a9e-9f86-3f32ffb663a4" providerId="ADAL" clId="{C7F24E90-44B0-495F-956D-AF4B74F11BF2}" dt="2024-03-04T14:43:05.738" v="3107" actId="403"/>
        <pc:sldMkLst>
          <pc:docMk/>
          <pc:sldMk cId="2921316854" sldId="294"/>
        </pc:sldMkLst>
        <pc:spChg chg="mod">
          <ac:chgData name="Youko Fujino" userId="78c006d2-0d86-4a9e-9f86-3f32ffb663a4" providerId="ADAL" clId="{C7F24E90-44B0-495F-956D-AF4B74F11BF2}" dt="2024-03-04T14:43:05.738" v="3107" actId="403"/>
          <ac:spMkLst>
            <pc:docMk/>
            <pc:sldMk cId="2921316854" sldId="294"/>
            <ac:spMk id="11" creationId="{9ABE8DDB-B463-92D4-237D-A0697C62E29A}"/>
          </ac:spMkLst>
        </pc:spChg>
        <pc:picChg chg="add mod">
          <ac:chgData name="Youko Fujino" userId="78c006d2-0d86-4a9e-9f86-3f32ffb663a4" providerId="ADAL" clId="{C7F24E90-44B0-495F-956D-AF4B74F11BF2}" dt="2024-03-04T14:43:02.163" v="3103" actId="1076"/>
          <ac:picMkLst>
            <pc:docMk/>
            <pc:sldMk cId="2921316854" sldId="294"/>
            <ac:picMk id="2" creationId="{644E5030-AA90-B88A-4CFB-9C85F3E3E2C3}"/>
          </ac:picMkLst>
        </pc:picChg>
        <pc:picChg chg="del mod">
          <ac:chgData name="Youko Fujino" userId="78c006d2-0d86-4a9e-9f86-3f32ffb663a4" providerId="ADAL" clId="{C7F24E90-44B0-495F-956D-AF4B74F11BF2}" dt="2024-03-04T14:42:54.161" v="3099" actId="478"/>
          <ac:picMkLst>
            <pc:docMk/>
            <pc:sldMk cId="2921316854" sldId="294"/>
            <ac:picMk id="8" creationId="{D34C9E5A-5A35-E270-3C45-43BA24111DD8}"/>
          </ac:picMkLst>
        </pc:picChg>
      </pc:sldChg>
      <pc:sldChg chg="add del">
        <pc:chgData name="Youko Fujino" userId="78c006d2-0d86-4a9e-9f86-3f32ffb663a4" providerId="ADAL" clId="{C7F24E90-44B0-495F-956D-AF4B74F11BF2}" dt="2024-03-04T14:43:55.223" v="3183"/>
        <pc:sldMkLst>
          <pc:docMk/>
          <pc:sldMk cId="2094863695" sldId="295"/>
        </pc:sldMkLst>
      </pc:sldChg>
      <pc:sldChg chg="addSp delSp modSp new mod ord">
        <pc:chgData name="Youko Fujino" userId="78c006d2-0d86-4a9e-9f86-3f32ffb663a4" providerId="ADAL" clId="{C7F24E90-44B0-495F-956D-AF4B74F11BF2}" dt="2024-03-04T14:58:06.108" v="3687" actId="20577"/>
        <pc:sldMkLst>
          <pc:docMk/>
          <pc:sldMk cId="3715795674" sldId="295"/>
        </pc:sldMkLst>
        <pc:spChg chg="mod">
          <ac:chgData name="Youko Fujino" userId="78c006d2-0d86-4a9e-9f86-3f32ffb663a4" providerId="ADAL" clId="{C7F24E90-44B0-495F-956D-AF4B74F11BF2}" dt="2024-03-04T14:58:06.108" v="3687" actId="20577"/>
          <ac:spMkLst>
            <pc:docMk/>
            <pc:sldMk cId="3715795674" sldId="295"/>
            <ac:spMk id="2" creationId="{F371FDDD-6291-9CBF-BAB5-3829179C5CEA}"/>
          </ac:spMkLst>
        </pc:spChg>
        <pc:spChg chg="add del">
          <ac:chgData name="Youko Fujino" userId="78c006d2-0d86-4a9e-9f86-3f32ffb663a4" providerId="ADAL" clId="{C7F24E90-44B0-495F-956D-AF4B74F11BF2}" dt="2024-03-04T14:44:20.501" v="3188" actId="478"/>
          <ac:spMkLst>
            <pc:docMk/>
            <pc:sldMk cId="3715795674" sldId="295"/>
            <ac:spMk id="3" creationId="{C4ECFCA6-AA8B-E0F7-93C9-D0C1808A2579}"/>
          </ac:spMkLst>
        </pc:spChg>
        <pc:spChg chg="del">
          <ac:chgData name="Youko Fujino" userId="78c006d2-0d86-4a9e-9f86-3f32ffb663a4" providerId="ADAL" clId="{C7F24E90-44B0-495F-956D-AF4B74F11BF2}" dt="2024-03-04T14:44:17.329" v="3186" actId="478"/>
          <ac:spMkLst>
            <pc:docMk/>
            <pc:sldMk cId="3715795674" sldId="295"/>
            <ac:spMk id="4" creationId="{A8AFB4C9-7293-DDA5-F96F-FA5FEBB95F04}"/>
          </ac:spMkLst>
        </pc:spChg>
      </pc:sldChg>
      <pc:sldChg chg="addSp delSp modSp new mod">
        <pc:chgData name="Youko Fujino" userId="78c006d2-0d86-4a9e-9f86-3f32ffb663a4" providerId="ADAL" clId="{C7F24E90-44B0-495F-956D-AF4B74F11BF2}" dt="2024-03-04T15:03:51.048" v="3869" actId="20577"/>
        <pc:sldMkLst>
          <pc:docMk/>
          <pc:sldMk cId="415869770" sldId="296"/>
        </pc:sldMkLst>
        <pc:spChg chg="mod">
          <ac:chgData name="Youko Fujino" userId="78c006d2-0d86-4a9e-9f86-3f32ffb663a4" providerId="ADAL" clId="{C7F24E90-44B0-495F-956D-AF4B74F11BF2}" dt="2024-03-04T15:03:51.048" v="3869" actId="20577"/>
          <ac:spMkLst>
            <pc:docMk/>
            <pc:sldMk cId="415869770" sldId="296"/>
            <ac:spMk id="2" creationId="{3A7EB614-99F3-419B-C8B9-110F469D7FA2}"/>
          </ac:spMkLst>
        </pc:spChg>
        <pc:spChg chg="del">
          <ac:chgData name="Youko Fujino" userId="78c006d2-0d86-4a9e-9f86-3f32ffb663a4" providerId="ADAL" clId="{C7F24E90-44B0-495F-956D-AF4B74F11BF2}" dt="2024-03-04T15:00:29.628" v="3688" actId="478"/>
          <ac:spMkLst>
            <pc:docMk/>
            <pc:sldMk cId="415869770" sldId="296"/>
            <ac:spMk id="3" creationId="{EC46D053-B567-AFD1-F746-AB2F2BF010C7}"/>
          </ac:spMkLst>
        </pc:spChg>
        <pc:graphicFrameChg chg="add mod">
          <ac:chgData name="Youko Fujino" userId="78c006d2-0d86-4a9e-9f86-3f32ffb663a4" providerId="ADAL" clId="{C7F24E90-44B0-495F-956D-AF4B74F11BF2}" dt="2024-03-04T15:00:30.286" v="3689"/>
          <ac:graphicFrameMkLst>
            <pc:docMk/>
            <pc:sldMk cId="415869770" sldId="296"/>
            <ac:graphicFrameMk id="7" creationId="{7F4A41EA-160C-71D8-54A8-9FB5FDA43D26}"/>
          </ac:graphicFrameMkLst>
        </pc:graphicFrameChg>
        <pc:graphicFrameChg chg="add mod modGraphic">
          <ac:chgData name="Youko Fujino" userId="78c006d2-0d86-4a9e-9f86-3f32ffb663a4" providerId="ADAL" clId="{C7F24E90-44B0-495F-956D-AF4B74F11BF2}" dt="2024-03-04T15:03:43.567" v="3867" actId="20577"/>
          <ac:graphicFrameMkLst>
            <pc:docMk/>
            <pc:sldMk cId="415869770" sldId="296"/>
            <ac:graphicFrameMk id="8" creationId="{F2DB440C-F1FF-6277-8199-E3695C9CE787}"/>
          </ac:graphicFrameMkLst>
        </pc:graphicFrameChg>
      </pc:sldChg>
      <pc:sldChg chg="addSp delSp modSp new mod">
        <pc:chgData name="Youko Fujino" userId="78c006d2-0d86-4a9e-9f86-3f32ffb663a4" providerId="ADAL" clId="{C7F24E90-44B0-495F-956D-AF4B74F11BF2}" dt="2024-03-04T15:08:27.706" v="4227" actId="1076"/>
        <pc:sldMkLst>
          <pc:docMk/>
          <pc:sldMk cId="1439349824" sldId="297"/>
        </pc:sldMkLst>
        <pc:spChg chg="mod">
          <ac:chgData name="Youko Fujino" userId="78c006d2-0d86-4a9e-9f86-3f32ffb663a4" providerId="ADAL" clId="{C7F24E90-44B0-495F-956D-AF4B74F11BF2}" dt="2024-03-04T15:07:27.200" v="4165" actId="1076"/>
          <ac:spMkLst>
            <pc:docMk/>
            <pc:sldMk cId="1439349824" sldId="297"/>
            <ac:spMk id="2" creationId="{5F7E097C-D394-AF47-0A6E-A0572DD08646}"/>
          </ac:spMkLst>
        </pc:spChg>
        <pc:spChg chg="mod">
          <ac:chgData name="Youko Fujino" userId="78c006d2-0d86-4a9e-9f86-3f32ffb663a4" providerId="ADAL" clId="{C7F24E90-44B0-495F-956D-AF4B74F11BF2}" dt="2024-03-04T15:08:25.996" v="4226" actId="113"/>
          <ac:spMkLst>
            <pc:docMk/>
            <pc:sldMk cId="1439349824" sldId="297"/>
            <ac:spMk id="3" creationId="{5E766140-5490-424E-1300-B43BEAD5403B}"/>
          </ac:spMkLst>
        </pc:spChg>
        <pc:spChg chg="del mod">
          <ac:chgData name="Youko Fujino" userId="78c006d2-0d86-4a9e-9f86-3f32ffb663a4" providerId="ADAL" clId="{C7F24E90-44B0-495F-956D-AF4B74F11BF2}" dt="2024-03-04T15:04:39.207" v="3963" actId="478"/>
          <ac:spMkLst>
            <pc:docMk/>
            <pc:sldMk cId="1439349824" sldId="297"/>
            <ac:spMk id="6" creationId="{CE51E4C4-EEF2-17B0-2F6D-64172761B733}"/>
          </ac:spMkLst>
        </pc:spChg>
        <pc:spChg chg="mod">
          <ac:chgData name="Youko Fujino" userId="78c006d2-0d86-4a9e-9f86-3f32ffb663a4" providerId="ADAL" clId="{C7F24E90-44B0-495F-956D-AF4B74F11BF2}" dt="2024-03-04T15:07:27.200" v="4165" actId="1076"/>
          <ac:spMkLst>
            <pc:docMk/>
            <pc:sldMk cId="1439349824" sldId="297"/>
            <ac:spMk id="7" creationId="{58A53208-E220-0E6C-A581-AFB205DDBD86}"/>
          </ac:spMkLst>
        </pc:spChg>
        <pc:spChg chg="del">
          <ac:chgData name="Youko Fujino" userId="78c006d2-0d86-4a9e-9f86-3f32ffb663a4" providerId="ADAL" clId="{C7F24E90-44B0-495F-956D-AF4B74F11BF2}" dt="2024-03-04T15:04:39.207" v="3963" actId="478"/>
          <ac:spMkLst>
            <pc:docMk/>
            <pc:sldMk cId="1439349824" sldId="297"/>
            <ac:spMk id="8" creationId="{0471177A-4E5E-2BD0-B078-D027E3E2DE0D}"/>
          </ac:spMkLst>
        </pc:spChg>
        <pc:spChg chg="del">
          <ac:chgData name="Youko Fujino" userId="78c006d2-0d86-4a9e-9f86-3f32ffb663a4" providerId="ADAL" clId="{C7F24E90-44B0-495F-956D-AF4B74F11BF2}" dt="2024-03-04T15:04:39.207" v="3963" actId="478"/>
          <ac:spMkLst>
            <pc:docMk/>
            <pc:sldMk cId="1439349824" sldId="297"/>
            <ac:spMk id="9" creationId="{3BE2DA1D-115D-1BB4-66B9-5C4DC8EA86B1}"/>
          </ac:spMkLst>
        </pc:spChg>
        <pc:spChg chg="del">
          <ac:chgData name="Youko Fujino" userId="78c006d2-0d86-4a9e-9f86-3f32ffb663a4" providerId="ADAL" clId="{C7F24E90-44B0-495F-956D-AF4B74F11BF2}" dt="2024-03-04T15:04:39.207" v="3963" actId="478"/>
          <ac:spMkLst>
            <pc:docMk/>
            <pc:sldMk cId="1439349824" sldId="297"/>
            <ac:spMk id="10" creationId="{540AC79F-7E94-0A53-E9E4-71925EFADEC7}"/>
          </ac:spMkLst>
        </pc:spChg>
        <pc:spChg chg="add mod">
          <ac:chgData name="Youko Fujino" userId="78c006d2-0d86-4a9e-9f86-3f32ffb663a4" providerId="ADAL" clId="{C7F24E90-44B0-495F-956D-AF4B74F11BF2}" dt="2024-03-04T15:07:59.783" v="4187" actId="113"/>
          <ac:spMkLst>
            <pc:docMk/>
            <pc:sldMk cId="1439349824" sldId="297"/>
            <ac:spMk id="12" creationId="{EBC68399-4195-6422-F297-B5A2B283FBA3}"/>
          </ac:spMkLst>
        </pc:spChg>
        <pc:spChg chg="add mod">
          <ac:chgData name="Youko Fujino" userId="78c006d2-0d86-4a9e-9f86-3f32ffb663a4" providerId="ADAL" clId="{C7F24E90-44B0-495F-956D-AF4B74F11BF2}" dt="2024-03-04T15:07:27.200" v="4165" actId="1076"/>
          <ac:spMkLst>
            <pc:docMk/>
            <pc:sldMk cId="1439349824" sldId="297"/>
            <ac:spMk id="13" creationId="{CF71E017-415A-4DE7-C808-F36597AEB693}"/>
          </ac:spMkLst>
        </pc:spChg>
        <pc:spChg chg="add mod">
          <ac:chgData name="Youko Fujino" userId="78c006d2-0d86-4a9e-9f86-3f32ffb663a4" providerId="ADAL" clId="{C7F24E90-44B0-495F-956D-AF4B74F11BF2}" dt="2024-03-04T15:08:27.706" v="4227" actId="1076"/>
          <ac:spMkLst>
            <pc:docMk/>
            <pc:sldMk cId="1439349824" sldId="297"/>
            <ac:spMk id="14" creationId="{3039FABE-32DA-7CA8-2B0D-987D2DB8B5FE}"/>
          </ac:spMkLst>
        </pc:spChg>
        <pc:spChg chg="add mod">
          <ac:chgData name="Youko Fujino" userId="78c006d2-0d86-4a9e-9f86-3f32ffb663a4" providerId="ADAL" clId="{C7F24E90-44B0-495F-956D-AF4B74F11BF2}" dt="2024-03-04T15:07:56.092" v="4186" actId="1076"/>
          <ac:spMkLst>
            <pc:docMk/>
            <pc:sldMk cId="1439349824" sldId="297"/>
            <ac:spMk id="15" creationId="{8E5983FF-7216-5BC7-0606-39C9B0F22C05}"/>
          </ac:spMkLst>
        </pc:spChg>
        <pc:spChg chg="add mod">
          <ac:chgData name="Youko Fujino" userId="78c006d2-0d86-4a9e-9f86-3f32ffb663a4" providerId="ADAL" clId="{C7F24E90-44B0-495F-956D-AF4B74F11BF2}" dt="2024-03-04T15:07:27.200" v="4165" actId="1076"/>
          <ac:spMkLst>
            <pc:docMk/>
            <pc:sldMk cId="1439349824" sldId="297"/>
            <ac:spMk id="16" creationId="{4C2D5CCB-9F0A-38B6-0EF6-71D3D51B8648}"/>
          </ac:spMkLst>
        </pc:spChg>
      </pc:sldChg>
      <pc:sldChg chg="modSp new mod">
        <pc:chgData name="Youko Fujino" userId="78c006d2-0d86-4a9e-9f86-3f32ffb663a4" providerId="ADAL" clId="{C7F24E90-44B0-495F-956D-AF4B74F11BF2}" dt="2024-03-04T15:13:08.138" v="4253" actId="403"/>
        <pc:sldMkLst>
          <pc:docMk/>
          <pc:sldMk cId="798282101" sldId="298"/>
        </pc:sldMkLst>
        <pc:spChg chg="mod">
          <ac:chgData name="Youko Fujino" userId="78c006d2-0d86-4a9e-9f86-3f32ffb663a4" providerId="ADAL" clId="{C7F24E90-44B0-495F-956D-AF4B74F11BF2}" dt="2024-03-04T15:12:49.996" v="4249" actId="20577"/>
          <ac:spMkLst>
            <pc:docMk/>
            <pc:sldMk cId="798282101" sldId="298"/>
            <ac:spMk id="2" creationId="{00548B65-D511-B0F8-1DA1-6F427ABD2F93}"/>
          </ac:spMkLst>
        </pc:spChg>
        <pc:spChg chg="mod">
          <ac:chgData name="Youko Fujino" userId="78c006d2-0d86-4a9e-9f86-3f32ffb663a4" providerId="ADAL" clId="{C7F24E90-44B0-495F-956D-AF4B74F11BF2}" dt="2024-03-04T15:13:08.138" v="4253" actId="403"/>
          <ac:spMkLst>
            <pc:docMk/>
            <pc:sldMk cId="798282101" sldId="298"/>
            <ac:spMk id="3" creationId="{1ED64AD2-CDE7-25CD-4965-3DF96697700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389FC-84BB-41A0-BC92-057C08DC342F}" type="datetime1">
              <a:rPr lang="en-GB" smtClean="0"/>
              <a:t>04/03/2024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9B039-1C6C-4DB3-861A-76F1FF2AC578}" type="datetime1">
              <a:rPr lang="en-GB" noProof="0" smtClean="0"/>
              <a:pPr/>
              <a:t>04/03/2024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9518A-C3C4-5CC2-15CC-34BCC0146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A23C51-27E6-D9E8-BDAA-117586A98E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E5184-8994-6A59-D625-B77DBE3F4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333BE-C507-9C7D-8956-66B4BD8684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67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0F320-7E2C-5492-012F-B050965AB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D34178-391A-E3BB-8B12-354CCB476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DDF7FE-C647-D040-C2A1-66E345E47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31345-7D19-F225-B025-9CFB6F8FDF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293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C1577-6579-B3FE-A2C9-C29F6D22D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8A3C4D-EFC4-B047-78BB-8B60DB1BD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612887-8225-4A96-FE37-977015173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C1FD1-B8FE-E65F-7E2A-135CE5047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131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5ED7B-8115-5014-2E8F-9465559D3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CB982B-223E-D5CC-1F51-2EB26ADA0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B63B15-276F-6C17-B7F5-65ABD71F0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95188-0196-E768-B6B3-FA76900C6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463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811F9-2AEB-F98A-C0F8-DD79434B7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A9A186-3B99-92A8-3360-1E5FEDE342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F5D09-574A-846B-4B6C-60CB550FC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CE671-33CC-1B22-230F-C3B49CF3A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82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0F6D6-F4C9-B31C-96BE-D92916D42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1D212E-4645-AE8C-F7A6-AEC57D1D2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842EA2-9A3B-8F24-B38B-890469FFC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9329B-9D74-767D-B06D-6EA971BFA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225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74199-DCD4-4DBD-F4C0-5C64A13A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32860-235F-9CF4-5421-B212BB4D60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9FEF8F-7BF3-3518-B42D-3135166C2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6593A-0D6E-7F90-7324-549AE6F4D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920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1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0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CA0D2-AB9A-79D9-42F3-BF2B6389C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5CC482-ED78-A8CA-1515-D7690C456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C1DD44-45E4-0B7F-E39F-C82741C05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F8180-861C-FEC2-22C1-86B4EA088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074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D5C6B-C65B-8AC1-1DEE-314CD099F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A2DA99-F247-B801-A9FB-54C7B3326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B5893-DEEE-A3CE-637C-38B78131F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97C7-DB8A-7435-ED53-C0AAB02CA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688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BDCFB-F7C3-FAD4-559F-B06D45B32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17D523-79D8-1A29-8E0A-EF7D7F1F0F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D0772-9A22-30B5-FF2F-41E165B9A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90774-5D5F-B4C2-4C05-112655163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71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16C56-3AE8-F930-349E-F80FD1AD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2830EC-7259-9D53-10C2-1C167F113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7B3DBD-E609-E42B-B618-FA878190E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1AB74-76ED-B45E-578C-44EAC9AB5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93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C892B-B2B0-4495-4B4E-D3F594C81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35376-9BA4-EDAF-ED22-560D7E6FA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3D9D7-8A2F-8144-8877-F9913C13F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267D1-C7DC-85A9-842D-984B4067F9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938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5797C-1CB2-B008-AC11-CB7065452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96EA48-F564-1F75-5C8E-AB5AADC42B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449DFC-893E-731C-2A1F-BA7A13830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71942-92C3-2FB5-203B-AB92233A7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13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98543-715E-FC57-A6B2-AA711FCEB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203836-F449-0196-4168-DD7D99E1C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98D653-61EC-02AF-B525-45E9B0017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7F414-05C5-E5EF-5628-BC272F991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6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8672793" cy="2387600"/>
          </a:xfrm>
        </p:spPr>
        <p:txBody>
          <a:bodyPr rtlCol="0"/>
          <a:lstStyle/>
          <a:p>
            <a:pPr rtl="0"/>
            <a:r>
              <a:rPr lang="en-GB" dirty="0"/>
              <a:t>NHS Diagnostic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en-GB" dirty="0"/>
              <a:t>Youko Fujino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6054E-7C1C-1AB5-A4CE-7130D53C4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8FEB-725E-D58C-2C6D-6EF98115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24" y="0"/>
            <a:ext cx="11449550" cy="1325563"/>
          </a:xfrm>
        </p:spPr>
        <p:txBody>
          <a:bodyPr rtlCol="0"/>
          <a:lstStyle/>
          <a:p>
            <a:r>
              <a:rPr lang="en-GB" sz="3000" dirty="0"/>
              <a:t>All months are within the NHS's capacity: 1.2M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9474B-3104-C434-3466-75D3F6884E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D33CD-3A3A-CF6B-0B35-983E2531A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51451-3927-5377-382F-3E01D2D28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10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CAE30-5C99-DC28-E98F-FD57D760EB96}"/>
              </a:ext>
            </a:extLst>
          </p:cNvPr>
          <p:cNvSpPr txBox="1"/>
          <p:nvPr/>
        </p:nvSpPr>
        <p:spPr>
          <a:xfrm>
            <a:off x="136320" y="1607540"/>
            <a:ext cx="1125593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NHS has provided an average of 1.2M daily appointments as a guideline for maximum capacity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E76959-5F9A-5E46-91F3-54A05CC95C79}"/>
              </a:ext>
            </a:extLst>
          </p:cNvPr>
          <p:cNvSpPr/>
          <p:nvPr/>
        </p:nvSpPr>
        <p:spPr>
          <a:xfrm>
            <a:off x="0" y="0"/>
            <a:ext cx="4186106" cy="478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/>
              <a:t>NHS  Capacity and Daily Appointments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9860712-8764-BB4B-48F8-024C7D807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5" y="2185764"/>
            <a:ext cx="8580817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8D9039-D10E-DD84-5449-4EE22F165F95}"/>
              </a:ext>
            </a:extLst>
          </p:cNvPr>
          <p:cNvSpPr txBox="1"/>
          <p:nvPr/>
        </p:nvSpPr>
        <p:spPr>
          <a:xfrm>
            <a:off x="439803" y="5051919"/>
            <a:ext cx="766396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months are within the NHS's capacity: 1.2M . </a:t>
            </a:r>
          </a:p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otate staff so that peak months (Sep, Oct, Nov) have a more extensive staff, while less busy months (December) have a smaller staff. 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BC9391-6BA6-26D5-5AC4-FB05B17DD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539" y="2591587"/>
            <a:ext cx="1724025" cy="2647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02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9E8C4-A0D2-78E6-0425-485D0C1CD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149D-2422-3965-57A3-718AA014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24" y="0"/>
            <a:ext cx="11449550" cy="1325563"/>
          </a:xfrm>
        </p:spPr>
        <p:txBody>
          <a:bodyPr rtlCol="0"/>
          <a:lstStyle/>
          <a:p>
            <a:r>
              <a:rPr lang="en-GB" sz="3000" dirty="0"/>
              <a:t>GPs are the most demanded professionals, but in 2021, other specialist were more demanded probably due to covid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034C4-DEEF-3903-F710-00CD93C069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81130-80EF-0754-B720-666D98196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A1B93-86A2-7D9A-1B32-A57A6425F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11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EA537C-AAD3-3FDA-D954-B2D1783D78E5}"/>
              </a:ext>
            </a:extLst>
          </p:cNvPr>
          <p:cNvSpPr/>
          <p:nvPr/>
        </p:nvSpPr>
        <p:spPr>
          <a:xfrm>
            <a:off x="0" y="0"/>
            <a:ext cx="7927596" cy="478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i="1" dirty="0"/>
              <a:t>Which Health Care Professional is most demanded by NHS?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256B491-0B2B-5E2D-2E39-770E10911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73" y="1459684"/>
            <a:ext cx="10343625" cy="348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2BE831-4056-A796-328D-2F37039D7282}"/>
              </a:ext>
            </a:extLst>
          </p:cNvPr>
          <p:cNvSpPr txBox="1"/>
          <p:nvPr/>
        </p:nvSpPr>
        <p:spPr>
          <a:xfrm>
            <a:off x="439803" y="5051919"/>
            <a:ext cx="103400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prioritise GP professionals in peak moments and for HR recruiting.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19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35C35-93D4-8912-9D4D-40F49EA8B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5DE0-6455-647B-083E-7C1674EA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24" y="0"/>
            <a:ext cx="11449550" cy="1325563"/>
          </a:xfrm>
        </p:spPr>
        <p:txBody>
          <a:bodyPr rtlCol="0"/>
          <a:lstStyle/>
          <a:p>
            <a:r>
              <a:rPr lang="en-GB" sz="3000" dirty="0"/>
              <a:t>Attended appointments fall in festive periods (Xmas and Easter)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353E7-AC9B-47AC-E137-14BB206275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31E5-69BF-700B-2C0D-FA1D4128E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6BF49-DED6-E11A-469F-27D1C94D0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12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2CBBF3-5D75-26E9-7471-967BEF15FADF}"/>
              </a:ext>
            </a:extLst>
          </p:cNvPr>
          <p:cNvSpPr/>
          <p:nvPr/>
        </p:nvSpPr>
        <p:spPr>
          <a:xfrm>
            <a:off x="0" y="0"/>
            <a:ext cx="7927596" cy="478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8640" marR="548640">
              <a:lnSpc>
                <a:spcPct val="107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there significant changes in whether visits are attended?</a:t>
            </a:r>
            <a:endParaRPr lang="en-GB" sz="18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42EF40-569A-AA35-FAFB-FC4B5C8AA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930" y="2390251"/>
            <a:ext cx="1724025" cy="2647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CFB4E8-F2D3-B15E-956C-F2C3FD863BDE}"/>
              </a:ext>
            </a:extLst>
          </p:cNvPr>
          <p:cNvSpPr txBox="1"/>
          <p:nvPr/>
        </p:nvSpPr>
        <p:spPr>
          <a:xfrm>
            <a:off x="439803" y="5051919"/>
            <a:ext cx="859514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Prioritise phone/online appointments in these periods as people are generally on holiday. Also, might be useful to limit the bookings in festive periods for non-urgent issues.</a:t>
            </a:r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1B1CF39-B3A9-1392-EEA5-F63BDE603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2" y="1477873"/>
            <a:ext cx="7379608" cy="362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B027C0-AAF1-97E7-7E24-FDE36988345D}"/>
              </a:ext>
            </a:extLst>
          </p:cNvPr>
          <p:cNvCxnSpPr/>
          <p:nvPr/>
        </p:nvCxnSpPr>
        <p:spPr>
          <a:xfrm>
            <a:off x="5989739" y="1828800"/>
            <a:ext cx="444617" cy="310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D34E14-181D-3AB3-1671-4BBC105212A1}"/>
              </a:ext>
            </a:extLst>
          </p:cNvPr>
          <p:cNvCxnSpPr/>
          <p:nvPr/>
        </p:nvCxnSpPr>
        <p:spPr>
          <a:xfrm>
            <a:off x="3667387" y="1813420"/>
            <a:ext cx="444617" cy="310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Christmas-Tree Icons - Free SVG &amp; PNG Christmas-Tree Images ...">
            <a:extLst>
              <a:ext uri="{FF2B5EF4-FFF2-40B4-BE49-F238E27FC236}">
                <a16:creationId xmlns:a16="http://schemas.microsoft.com/office/drawing/2014/main" id="{CB80CF64-81D2-C9ED-A3F0-565BF55ED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836" y="2132633"/>
            <a:ext cx="531665" cy="53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aster egg icon">
            <a:extLst>
              <a:ext uri="{FF2B5EF4-FFF2-40B4-BE49-F238E27FC236}">
                <a16:creationId xmlns:a16="http://schemas.microsoft.com/office/drawing/2014/main" id="{CBA0EDF4-A4E9-C5F0-7E3B-45FD77DCF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75" y="2329867"/>
            <a:ext cx="553739" cy="53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36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D7160-2A2F-1DB9-E5F7-AD87C755A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20FB348C-0AB9-FA84-EFD7-B4E5E8964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7" y="1313311"/>
            <a:ext cx="8327300" cy="371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8A300F-7C97-909C-4E12-5F92078A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24" y="0"/>
            <a:ext cx="11449550" cy="1325563"/>
          </a:xfrm>
        </p:spPr>
        <p:txBody>
          <a:bodyPr rtlCol="0"/>
          <a:lstStyle/>
          <a:p>
            <a:r>
              <a:rPr lang="en-GB" sz="3000" dirty="0"/>
              <a:t>Face-to-face appointments fall in holiday periods in detriment </a:t>
            </a:r>
            <a:br>
              <a:rPr lang="en-GB" sz="3000" dirty="0"/>
            </a:br>
            <a:r>
              <a:rPr lang="en-GB" sz="3000" dirty="0"/>
              <a:t>to phone appointments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C3937-9996-5A8C-A255-A1D0AA47245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90EE3-23AC-6A26-D52B-0D0A45567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FC949-6D46-0D49-AF30-CE7B12E6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13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4DC12-F335-A8D0-7930-EFCB5A70717C}"/>
              </a:ext>
            </a:extLst>
          </p:cNvPr>
          <p:cNvSpPr/>
          <p:nvPr/>
        </p:nvSpPr>
        <p:spPr>
          <a:xfrm>
            <a:off x="0" y="0"/>
            <a:ext cx="8581938" cy="478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8640" marR="548640" algn="l">
              <a:lnSpc>
                <a:spcPct val="107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there changes in terms of appointment type and the busiest months?</a:t>
            </a:r>
            <a:endParaRPr lang="en-GB" sz="18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E4DCB-9F46-3A69-5C2A-7E305860E04D}"/>
              </a:ext>
            </a:extLst>
          </p:cNvPr>
          <p:cNvSpPr txBox="1"/>
          <p:nvPr/>
        </p:nvSpPr>
        <p:spPr>
          <a:xfrm>
            <a:off x="498526" y="4942863"/>
            <a:ext cx="859514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D3B4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than 60% of appointments are face-to-face. </a:t>
            </a:r>
          </a:p>
          <a:p>
            <a:r>
              <a:rPr lang="en-GB" sz="1600" dirty="0">
                <a:solidFill>
                  <a:srgbClr val="2D3B4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busiest months (</a:t>
            </a:r>
            <a:r>
              <a:rPr lang="en-GB" sz="1600" dirty="0" err="1">
                <a:solidFill>
                  <a:srgbClr val="2D3B4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Oct,Nov</a:t>
            </a:r>
            <a:r>
              <a:rPr lang="en-GB" sz="1600" dirty="0">
                <a:solidFill>
                  <a:srgbClr val="2D3B4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Mar) there is an uplift of face-to-face in detriment of phone-based, which gain importance during holiday periods (Nov, Dec, Jan).</a:t>
            </a:r>
            <a:endParaRPr lang="en-GB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Prioritise phone/online appointments in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festives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periods as people are often outside their hometowns. Also, it is helpful to limit the bookings in festive periods for non-urgent issues.</a:t>
            </a:r>
            <a:endParaRPr lang="en-GB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3176F4-15DA-7297-E36E-B4F6D208BCE0}"/>
              </a:ext>
            </a:extLst>
          </p:cNvPr>
          <p:cNvCxnSpPr>
            <a:cxnSpLocks/>
          </p:cNvCxnSpPr>
          <p:nvPr/>
        </p:nvCxnSpPr>
        <p:spPr>
          <a:xfrm flipV="1">
            <a:off x="5679346" y="1795244"/>
            <a:ext cx="1853968" cy="1593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535BDC-1E36-CAB5-EB09-9907BAD2A1B6}"/>
              </a:ext>
            </a:extLst>
          </p:cNvPr>
          <p:cNvCxnSpPr>
            <a:cxnSpLocks/>
          </p:cNvCxnSpPr>
          <p:nvPr/>
        </p:nvCxnSpPr>
        <p:spPr>
          <a:xfrm>
            <a:off x="2593596" y="1796642"/>
            <a:ext cx="1189839" cy="258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Christmas-Tree Icons - Free SVG &amp; PNG Christmas-Tree Images ...">
            <a:extLst>
              <a:ext uri="{FF2B5EF4-FFF2-40B4-BE49-F238E27FC236}">
                <a16:creationId xmlns:a16="http://schemas.microsoft.com/office/drawing/2014/main" id="{F17BF6E8-90C4-48BD-2FD3-013CB9A9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282" y="2258468"/>
            <a:ext cx="531665" cy="53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aster egg icon">
            <a:extLst>
              <a:ext uri="{FF2B5EF4-FFF2-40B4-BE49-F238E27FC236}">
                <a16:creationId xmlns:a16="http://schemas.microsoft.com/office/drawing/2014/main" id="{BD8DF57C-2A93-2A74-FC41-A1CFC7AFE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75" y="2329867"/>
            <a:ext cx="553739" cy="53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DF5C2E4C-2DAD-CAEE-3D57-7BEC013D7C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56" t="14228" r="67362"/>
          <a:stretch/>
        </p:blipFill>
        <p:spPr>
          <a:xfrm>
            <a:off x="9169166" y="1828799"/>
            <a:ext cx="2533476" cy="2900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B89D03-035C-4504-7BB0-F9E141F69DF5}"/>
              </a:ext>
            </a:extLst>
          </p:cNvPr>
          <p:cNvCxnSpPr>
            <a:cxnSpLocks/>
          </p:cNvCxnSpPr>
          <p:nvPr/>
        </p:nvCxnSpPr>
        <p:spPr>
          <a:xfrm flipV="1">
            <a:off x="2712440" y="3305262"/>
            <a:ext cx="1784059" cy="2628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02815F-9E82-AFDA-E9C2-4B2E82F4559B}"/>
              </a:ext>
            </a:extLst>
          </p:cNvPr>
          <p:cNvCxnSpPr>
            <a:cxnSpLocks/>
          </p:cNvCxnSpPr>
          <p:nvPr/>
        </p:nvCxnSpPr>
        <p:spPr>
          <a:xfrm>
            <a:off x="4731391" y="3363985"/>
            <a:ext cx="2944536" cy="335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E9770-385F-88EC-3B79-8DF6101DD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090C482E-3079-C33A-0C9B-5733878A7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6" y="1387025"/>
            <a:ext cx="8479184" cy="409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F9A52-22C0-A1F0-EA9E-B3C7422E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24" y="0"/>
            <a:ext cx="11449550" cy="1325563"/>
          </a:xfrm>
        </p:spPr>
        <p:txBody>
          <a:bodyPr rtlCol="0"/>
          <a:lstStyle/>
          <a:p>
            <a:r>
              <a:rPr lang="en-GB" sz="3000" dirty="0"/>
              <a:t>Face-to-face appointments fall in holiday periods in detriment </a:t>
            </a:r>
            <a:br>
              <a:rPr lang="en-GB" sz="3000" dirty="0"/>
            </a:br>
            <a:r>
              <a:rPr lang="en-GB" sz="3000" dirty="0"/>
              <a:t>to phone appointments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13F14-344C-DA91-5F0D-D72CE48241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AC62-2451-F114-B226-7E1602765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F9E4E-AF79-D3BD-DF16-0F7FD25C2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14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2F249-398D-F4D0-3F45-FC79A7DD7141}"/>
              </a:ext>
            </a:extLst>
          </p:cNvPr>
          <p:cNvSpPr/>
          <p:nvPr/>
        </p:nvSpPr>
        <p:spPr>
          <a:xfrm>
            <a:off x="0" y="0"/>
            <a:ext cx="7927596" cy="478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8640" marR="548640" algn="l">
              <a:lnSpc>
                <a:spcPct val="107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GB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there any trends in time between booking an appointment?¶</a:t>
            </a:r>
            <a:endParaRPr lang="en-GB" sz="18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3D6C9-1784-99DA-8D26-33EB75F90F90}"/>
              </a:ext>
            </a:extLst>
          </p:cNvPr>
          <p:cNvSpPr txBox="1"/>
          <p:nvPr/>
        </p:nvSpPr>
        <p:spPr>
          <a:xfrm>
            <a:off x="456581" y="5504925"/>
            <a:ext cx="85951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appointments are scheduled for the same day, with a gain of imp(%) in Dec/Jan. The same happens for 2-7 days. 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Hypothesis: there is more urgency during holiday periods: 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+ people abroad, 2.  + accidents are more likely to occur during the festive season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285B91-56DD-520E-52B3-CA8E79BF22BB}"/>
              </a:ext>
            </a:extLst>
          </p:cNvPr>
          <p:cNvCxnSpPr>
            <a:cxnSpLocks/>
          </p:cNvCxnSpPr>
          <p:nvPr/>
        </p:nvCxnSpPr>
        <p:spPr>
          <a:xfrm>
            <a:off x="5880683" y="1879134"/>
            <a:ext cx="654341" cy="58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Christmas-Tree Icons - Free SVG &amp; PNG Christmas-Tree Images ...">
            <a:extLst>
              <a:ext uri="{FF2B5EF4-FFF2-40B4-BE49-F238E27FC236}">
                <a16:creationId xmlns:a16="http://schemas.microsoft.com/office/drawing/2014/main" id="{EF737C07-89A3-35C1-806D-8FE42EF43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722" y="2115855"/>
            <a:ext cx="531665" cy="53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aster egg icon">
            <a:extLst>
              <a:ext uri="{FF2B5EF4-FFF2-40B4-BE49-F238E27FC236}">
                <a16:creationId xmlns:a16="http://schemas.microsoft.com/office/drawing/2014/main" id="{B1533FF4-2B2C-F8C7-91F7-4E404BCA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483" y="1893639"/>
            <a:ext cx="553739" cy="53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E54BC1F3-F34D-5E24-14EB-E71E910BC9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56" t="14228" r="67362"/>
          <a:stretch/>
        </p:blipFill>
        <p:spPr>
          <a:xfrm>
            <a:off x="8967830" y="1686186"/>
            <a:ext cx="2533476" cy="2900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DA5324-0B8C-F908-9C2D-469FF22FD8EF}"/>
              </a:ext>
            </a:extLst>
          </p:cNvPr>
          <p:cNvCxnSpPr>
            <a:cxnSpLocks/>
          </p:cNvCxnSpPr>
          <p:nvPr/>
        </p:nvCxnSpPr>
        <p:spPr>
          <a:xfrm flipV="1">
            <a:off x="2402047" y="1828800"/>
            <a:ext cx="1616280" cy="472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FE62D0-7D2B-FF14-4FF8-7468280487DA}"/>
              </a:ext>
            </a:extLst>
          </p:cNvPr>
          <p:cNvCxnSpPr>
            <a:cxnSpLocks/>
          </p:cNvCxnSpPr>
          <p:nvPr/>
        </p:nvCxnSpPr>
        <p:spPr>
          <a:xfrm flipV="1">
            <a:off x="3389153" y="3221372"/>
            <a:ext cx="570451" cy="2013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5E3156-0677-92E0-5CA4-931DA8F444BE}"/>
              </a:ext>
            </a:extLst>
          </p:cNvPr>
          <p:cNvCxnSpPr>
            <a:cxnSpLocks/>
          </p:cNvCxnSpPr>
          <p:nvPr/>
        </p:nvCxnSpPr>
        <p:spPr>
          <a:xfrm>
            <a:off x="5194184" y="3373772"/>
            <a:ext cx="654341" cy="58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9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C7B6B-2F6D-ED46-D064-8E922141D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C0E8-11C2-751D-162C-AEFD26033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02" y="405058"/>
            <a:ext cx="6245912" cy="2387600"/>
          </a:xfrm>
        </p:spPr>
        <p:txBody>
          <a:bodyPr/>
          <a:lstStyle/>
          <a:p>
            <a:r>
              <a:rPr lang="en-GB" dirty="0"/>
              <a:t>Pattern &amp;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61A36-7214-40F4-8CCD-E8CBB5075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602" y="2884733"/>
            <a:ext cx="6245912" cy="1406101"/>
          </a:xfrm>
        </p:spPr>
        <p:txBody>
          <a:bodyPr/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What is the actual utilisation of resources?</a:t>
            </a: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GB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Has there been adequate staff and capacity in the networks?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main reasons for missed appointments?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public opinion on NHS on capacity? Twitter-based analysis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7570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9C74B-8AEF-279A-3677-AABBFBD85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0F47-5E3B-DE1B-EFDE-873CA8A5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24" y="0"/>
            <a:ext cx="11449550" cy="1325563"/>
          </a:xfrm>
        </p:spPr>
        <p:txBody>
          <a:bodyPr rtlCol="0"/>
          <a:lstStyle/>
          <a:p>
            <a:r>
              <a:rPr lang="en-GB" sz="2400" dirty="0"/>
              <a:t>Same days appointments show a decline in missed appointments over time, probably because same day appointments tend to be more urgent.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B5324-B802-C5B5-7A08-E996CC44D9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AE2E-782A-E27B-7314-6EF6F6247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BC3CF-7D60-B48C-0B60-AE79025B8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E9DBD-EBDC-980A-99E6-D30431B66EED}"/>
              </a:ext>
            </a:extLst>
          </p:cNvPr>
          <p:cNvSpPr txBox="1"/>
          <p:nvPr/>
        </p:nvSpPr>
        <p:spPr>
          <a:xfrm>
            <a:off x="0" y="1582373"/>
            <a:ext cx="4670572" cy="645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solidFill>
                  <a:srgbClr val="2D3B4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Missed Appointments by 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solidFill>
                  <a:srgbClr val="2D3B4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Between Booking and Appointment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35FA49-86CA-CCCF-8F76-BFF15BCB9FED}"/>
              </a:ext>
            </a:extLst>
          </p:cNvPr>
          <p:cNvSpPr/>
          <p:nvPr/>
        </p:nvSpPr>
        <p:spPr>
          <a:xfrm>
            <a:off x="0" y="0"/>
            <a:ext cx="7927596" cy="478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are the main reasons for missed appointments?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E7A73B4-3B87-B2A7-159B-933B90CB0D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21" r="56411"/>
          <a:stretch/>
        </p:blipFill>
        <p:spPr>
          <a:xfrm>
            <a:off x="406949" y="2248250"/>
            <a:ext cx="3769922" cy="25166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C93850C-925C-0ECC-60DD-263F838E1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778" y="1862012"/>
            <a:ext cx="6093468" cy="3725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FF3C0AE-FE60-4521-313D-4AA01C3A7125}"/>
              </a:ext>
            </a:extLst>
          </p:cNvPr>
          <p:cNvSpPr txBox="1">
            <a:spLocks/>
          </p:cNvSpPr>
          <p:nvPr/>
        </p:nvSpPr>
        <p:spPr>
          <a:xfrm>
            <a:off x="1433418" y="4332184"/>
            <a:ext cx="348253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400" dirty="0">
                <a:solidFill>
                  <a:srgbClr val="FF0000"/>
                </a:solidFill>
              </a:rPr>
              <a:t>Same-day appointments show lower importance among Missed Appointment vs Attended Appointments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BD2008-2CC9-F501-1158-422FF0FF1B19}"/>
              </a:ext>
            </a:extLst>
          </p:cNvPr>
          <p:cNvSpPr txBox="1"/>
          <p:nvPr/>
        </p:nvSpPr>
        <p:spPr>
          <a:xfrm>
            <a:off x="590805" y="5983097"/>
            <a:ext cx="859514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Max Booking time to 7 days in advance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6142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E186C-54AB-F5AC-4ABB-5884DB07D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1E34-955D-83A8-48B2-ABCD4BA3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24" y="0"/>
            <a:ext cx="11449550" cy="1325563"/>
          </a:xfrm>
        </p:spPr>
        <p:txBody>
          <a:bodyPr rtlCol="0"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2D3B4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Missed appointments are mostly face-to-face or by phone, but with a steep decline of face-to-face with the festive seasons approaching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C2B84-71A8-B334-F484-369F1BEABC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2E693-06BC-B02D-7609-94BB7835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D3255-C39A-3973-15AB-49F1A28F6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17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4EE0B5-DC51-8868-695D-0C48D435534E}"/>
              </a:ext>
            </a:extLst>
          </p:cNvPr>
          <p:cNvSpPr/>
          <p:nvPr/>
        </p:nvSpPr>
        <p:spPr>
          <a:xfrm>
            <a:off x="0" y="0"/>
            <a:ext cx="7927596" cy="478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are the main reasons for missed appointments?</a:t>
            </a:r>
          </a:p>
        </p:txBody>
      </p:sp>
      <p:pic>
        <p:nvPicPr>
          <p:cNvPr id="4" name="Picture 3" descr="A graph of a line graph&#10;&#10;Description automatically generated">
            <a:extLst>
              <a:ext uri="{FF2B5EF4-FFF2-40B4-BE49-F238E27FC236}">
                <a16:creationId xmlns:a16="http://schemas.microsoft.com/office/drawing/2014/main" id="{D963AE47-5920-4112-3F79-F80500F0D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37" y="1526414"/>
            <a:ext cx="7650760" cy="4258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4" descr="Christmas-Tree Icons - Free SVG &amp; PNG Christmas-Tree Images ...">
            <a:extLst>
              <a:ext uri="{FF2B5EF4-FFF2-40B4-BE49-F238E27FC236}">
                <a16:creationId xmlns:a16="http://schemas.microsoft.com/office/drawing/2014/main" id="{54695D7C-BEF0-9CF7-FF13-CBA8338F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911" y="1981632"/>
            <a:ext cx="531665" cy="53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aster egg icon">
            <a:extLst>
              <a:ext uri="{FF2B5EF4-FFF2-40B4-BE49-F238E27FC236}">
                <a16:creationId xmlns:a16="http://schemas.microsoft.com/office/drawing/2014/main" id="{681B4962-70CB-54D5-258A-986FD187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897" y="2204032"/>
            <a:ext cx="553739" cy="53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3F37520-5789-DDE4-2FD8-1CDF333FE18F}"/>
              </a:ext>
            </a:extLst>
          </p:cNvPr>
          <p:cNvSpPr/>
          <p:nvPr/>
        </p:nvSpPr>
        <p:spPr>
          <a:xfrm>
            <a:off x="4311941" y="1853967"/>
            <a:ext cx="679509" cy="37666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C3146-31C2-45B6-F7EF-1C63E8F39A0B}"/>
              </a:ext>
            </a:extLst>
          </p:cNvPr>
          <p:cNvSpPr/>
          <p:nvPr/>
        </p:nvSpPr>
        <p:spPr>
          <a:xfrm>
            <a:off x="6796481" y="1863755"/>
            <a:ext cx="679509" cy="37666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FDBD11-4398-04C6-221B-2D7C7765FFAA}"/>
              </a:ext>
            </a:extLst>
          </p:cNvPr>
          <p:cNvSpPr txBox="1"/>
          <p:nvPr/>
        </p:nvSpPr>
        <p:spPr>
          <a:xfrm>
            <a:off x="461393" y="5847127"/>
            <a:ext cx="85903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Face-to-face appointments in Pre-Xmas and Pre-Easter periods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57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0DC98-68BC-271B-5725-492A53C41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5C99-4A62-3580-E390-EB7CE57C0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02" y="405058"/>
            <a:ext cx="6245912" cy="2387600"/>
          </a:xfrm>
        </p:spPr>
        <p:txBody>
          <a:bodyPr/>
          <a:lstStyle/>
          <a:p>
            <a:r>
              <a:rPr lang="en-GB" dirty="0"/>
              <a:t>Pattern &amp;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C8768-55BB-61C5-2085-84EAFC940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602" y="2884733"/>
            <a:ext cx="6245912" cy="1406101"/>
          </a:xfrm>
        </p:spPr>
        <p:txBody>
          <a:bodyPr/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What is the actual utilisation of resources?</a:t>
            </a: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GB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Has there been adequate staff and capacity in the networks?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main reasons for missed appointments?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public opinion on NHS on capacity? Twitter-based analysis </a:t>
            </a:r>
            <a:endParaRPr lang="en-GB" sz="1800" dirty="0"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38103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FDDD-6291-9CBF-BAB5-3829179C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 associated with staff capacity (capacity, busy, saturate)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appear in the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Retweeted/</a:t>
            </a:r>
            <a:r>
              <a:rPr lang="en-GB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Favorited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Hashtags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Tweets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and in the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Clouds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1173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tweets analysed,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2 mention capacity-related words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only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is relevant to the NHS capacity problem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ar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mentions of words such as employment and job that might indicate a buzz towards the NHS capacity issue.</a:t>
            </a:r>
            <a:endParaRPr lang="en-GB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CFCA6-AA8B-E0F7-93C9-D0C1808A2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7D1CA-0D9C-BF78-48A9-FB90AE708D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D7EECC-832B-5DBB-2BFD-01376B8B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10/9/2021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D11C9B-EFF5-0533-9AA6-0BF3C3B7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6567F1-3241-394D-207F-7FF167CC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1579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23" y="95774"/>
            <a:ext cx="9779183" cy="1325563"/>
          </a:xfrm>
        </p:spPr>
        <p:txBody>
          <a:bodyPr rtlCol="0"/>
          <a:lstStyle/>
          <a:p>
            <a:pPr rtl="0"/>
            <a:r>
              <a:rPr lang="en-GB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324" y="1732241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b="1" dirty="0"/>
              <a:t>Background &amp; Scenario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b="1" dirty="0"/>
              <a:t>Insights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/>
              <a:t>What is the actual utilisation of resources?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 there been adequate staff and capacity in the networks?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main reasons for missed appointments?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public opinion on NHS on capacity? Twitter-based analysis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&amp; Recommendations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CDA5D-5486-4C82-D52B-90A1499CF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A64E-C583-3B22-F333-D39EC08E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24" y="0"/>
            <a:ext cx="11449550" cy="1325563"/>
          </a:xfrm>
        </p:spPr>
        <p:txBody>
          <a:bodyPr rtlCol="0"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2D3B4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Mentions on NHS Capacity among Top Hashtags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804AD-35C2-4056-5DA6-FC45B6D483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F4BE-2DD4-6595-325F-108679F73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80545" y="6331183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0C192-82A2-99D6-F1F7-F2E628BC1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20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FADA4-5AE1-3133-CBEC-40093D9FC110}"/>
              </a:ext>
            </a:extLst>
          </p:cNvPr>
          <p:cNvSpPr/>
          <p:nvPr/>
        </p:nvSpPr>
        <p:spPr>
          <a:xfrm>
            <a:off x="0" y="0"/>
            <a:ext cx="7927596" cy="478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are the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hashtags?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36C4BF-AE93-3B40-D4C7-ACB7D8BF7EB4}"/>
              </a:ext>
            </a:extLst>
          </p:cNvPr>
          <p:cNvSpPr txBox="1"/>
          <p:nvPr/>
        </p:nvSpPr>
        <p:spPr>
          <a:xfrm>
            <a:off x="780175" y="1392573"/>
            <a:ext cx="8590327" cy="37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Retweeted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hashtags</a:t>
            </a:r>
          </a:p>
        </p:txBody>
      </p:sp>
      <p:pic>
        <p:nvPicPr>
          <p:cNvPr id="9" name="Picture 8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FF926A8-D1B3-0034-B8C8-D07BD85E7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59" y="1832927"/>
            <a:ext cx="8058877" cy="191695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2E1448-4CA2-8CFD-D2A2-64CCF23BF712}"/>
              </a:ext>
            </a:extLst>
          </p:cNvPr>
          <p:cNvSpPr txBox="1"/>
          <p:nvPr/>
        </p:nvSpPr>
        <p:spPr>
          <a:xfrm>
            <a:off x="1075188" y="3734499"/>
            <a:ext cx="8590327" cy="37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Favourited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hashtags</a:t>
            </a:r>
          </a:p>
        </p:txBody>
      </p:sp>
      <p:pic>
        <p:nvPicPr>
          <p:cNvPr id="12" name="Picture 11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615FFC34-887B-9EC6-AAB0-80743003DC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55" y="4098903"/>
            <a:ext cx="7951409" cy="2473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20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5F839-ADEF-36FB-CFBE-C438793E3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C7963-9851-922E-0325-EF0D90045A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C5BD-AB54-1672-4589-40CFF865F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80545" y="6331183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44547-9907-E065-4C89-1E4DD3D1B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21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3BB0A-990B-5628-2243-08B877E4BA91}"/>
              </a:ext>
            </a:extLst>
          </p:cNvPr>
          <p:cNvSpPr/>
          <p:nvPr/>
        </p:nvSpPr>
        <p:spPr>
          <a:xfrm>
            <a:off x="1812022" y="914400"/>
            <a:ext cx="7927596" cy="478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World Cloud: NHS Hashtags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close-up of words&#10;&#10;Description automatically generated">
            <a:extLst>
              <a:ext uri="{FF2B5EF4-FFF2-40B4-BE49-F238E27FC236}">
                <a16:creationId xmlns:a16="http://schemas.microsoft.com/office/drawing/2014/main" id="{EA07243A-1F64-7C07-A7B6-A682032630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212" y="1736930"/>
            <a:ext cx="9105140" cy="4627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424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CD242-D705-91D1-D978-E067E42C6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0CEFF-353C-5B68-21EC-E2E512D82A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A9A3-8548-EE05-9867-9F8B3ACB7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80545" y="6331183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4499-140B-FACF-5493-02BD9E9FA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22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E8DDB-B463-92D4-237D-A0697C62E29A}"/>
              </a:ext>
            </a:extLst>
          </p:cNvPr>
          <p:cNvSpPr/>
          <p:nvPr/>
        </p:nvSpPr>
        <p:spPr>
          <a:xfrm>
            <a:off x="989901" y="360727"/>
            <a:ext cx="7927596" cy="478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World Cloud: 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NHS Tweets Texts</a:t>
            </a:r>
          </a:p>
        </p:txBody>
      </p:sp>
      <p:pic>
        <p:nvPicPr>
          <p:cNvPr id="2" name="Picture 1" descr="A close-up of words&#10;&#10;Description automatically generated">
            <a:extLst>
              <a:ext uri="{FF2B5EF4-FFF2-40B4-BE49-F238E27FC236}">
                <a16:creationId xmlns:a16="http://schemas.microsoft.com/office/drawing/2014/main" id="{644E5030-AA90-B88A-4CFB-9C85F3E3E2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35" y="1053848"/>
            <a:ext cx="9892104" cy="5028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316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B614-99F3-419B-C8B9-110F469D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ED37A-F7A6-0A58-305D-BFE855E7C6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3606C-67F8-6A55-E975-D08637BA9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75B7D-0101-F47A-AAA6-3B5C368A8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23</a:t>
            </a:fld>
            <a:endParaRPr lang="en-GB" noProof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DB440C-F1FF-6277-8199-E3695C9CE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146354"/>
              </p:ext>
            </p:extLst>
          </p:nvPr>
        </p:nvGraphicFramePr>
        <p:xfrm>
          <a:off x="431334" y="2018756"/>
          <a:ext cx="11430001" cy="3059065"/>
        </p:xfrm>
        <a:graphic>
          <a:graphicData uri="http://schemas.openxmlformats.org/drawingml/2006/table">
            <a:tbl>
              <a:tblPr/>
              <a:tblGrid>
                <a:gridCol w="3092266">
                  <a:extLst>
                    <a:ext uri="{9D8B030D-6E8A-4147-A177-3AD203B41FA5}">
                      <a16:colId xmlns:a16="http://schemas.microsoft.com/office/drawing/2014/main" val="1564242342"/>
                    </a:ext>
                  </a:extLst>
                </a:gridCol>
                <a:gridCol w="3092266">
                  <a:extLst>
                    <a:ext uri="{9D8B030D-6E8A-4147-A177-3AD203B41FA5}">
                      <a16:colId xmlns:a16="http://schemas.microsoft.com/office/drawing/2014/main" val="1414387233"/>
                    </a:ext>
                  </a:extLst>
                </a:gridCol>
                <a:gridCol w="3092266">
                  <a:extLst>
                    <a:ext uri="{9D8B030D-6E8A-4147-A177-3AD203B41FA5}">
                      <a16:colId xmlns:a16="http://schemas.microsoft.com/office/drawing/2014/main" val="1125819171"/>
                    </a:ext>
                  </a:extLst>
                </a:gridCol>
                <a:gridCol w="2153203">
                  <a:extLst>
                    <a:ext uri="{9D8B030D-6E8A-4147-A177-3AD203B41FA5}">
                      <a16:colId xmlns:a16="http://schemas.microsoft.com/office/drawing/2014/main" val="3019590712"/>
                    </a:ext>
                  </a:extLst>
                </a:gridCol>
              </a:tblGrid>
              <a:tr h="611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NHS Usage and Seasonality</a:t>
                      </a:r>
                    </a:p>
                  </a:txBody>
                  <a:tcPr marL="7114" marR="7114" marT="7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NHS Capacity</a:t>
                      </a:r>
                    </a:p>
                  </a:txBody>
                  <a:tcPr marL="7114" marR="7114" marT="7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NHS Missed Appointments</a:t>
                      </a:r>
                    </a:p>
                  </a:txBody>
                  <a:tcPr marL="7114" marR="7114" marT="7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i="0" u="none" strike="noStrike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NHS Public Opnion (Twitter Based)</a:t>
                      </a:r>
                    </a:p>
                  </a:txBody>
                  <a:tcPr marL="7114" marR="7114" marT="7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555522"/>
                  </a:ext>
                </a:extLst>
              </a:tr>
              <a:tr h="611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GP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is the </a:t>
                      </a: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predominant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service, with peaks of Other Specialist during covid period</a:t>
                      </a:r>
                    </a:p>
                  </a:txBody>
                  <a:tcPr marL="7114" marR="7114" marT="7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The NHS has </a:t>
                      </a: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1.2M daily appointments 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as a guideline for </a:t>
                      </a: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maximum capacity.</a:t>
                      </a:r>
                    </a:p>
                  </a:txBody>
                  <a:tcPr marL="7114" marR="7114" marT="7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Attended appointments fall in festive periods (Xmas and Easter)</a:t>
                      </a:r>
                    </a:p>
                  </a:txBody>
                  <a:tcPr marL="7114" marR="7114" marT="7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Words associated with staff capacity (capacity, busy, saturate) DON’T appear in the Top Retweeted/Favorited Hashtags, Top Tweets text, and the World Clouds. </a:t>
                      </a:r>
                      <a:b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the 1173 tweets analysed, only 2 mention capacity-related words, and only 1 is relevant to the NHS capacity problem. </a:t>
                      </a:r>
                      <a:b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However, there are mentions of words such as employment and job that might indicate a buzz towards the NHS capacity issue</a:t>
                      </a:r>
                    </a:p>
                  </a:txBody>
                  <a:tcPr marL="7114" marR="7114" marT="7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832204"/>
                  </a:ext>
                </a:extLst>
              </a:tr>
              <a:tr h="6118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Oct,Nov_2021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Mar_2022: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peak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appointments: </a:t>
                      </a: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Omicron Surge 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(Late_21- Early_22) and </a:t>
                      </a: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pre-holidays 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periods</a:t>
                      </a:r>
                    </a:p>
                  </a:txBody>
                  <a:tcPr marL="7114" marR="7114" marT="7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months 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 </a:t>
                      </a: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the NHS's capacity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4" marR="7114" marT="7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Same days 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appointments show a </a:t>
                      </a: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decline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among </a:t>
                      </a: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missed appointments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, probably because same day appointments tend to be </a:t>
                      </a: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more urgent.</a:t>
                      </a:r>
                    </a:p>
                  </a:txBody>
                  <a:tcPr marL="7114" marR="7114" marT="7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90019"/>
                  </a:ext>
                </a:extLst>
              </a:tr>
              <a:tr h="6118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appointments are </a:t>
                      </a: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short-noticed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with an </a:t>
                      </a: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short-noticed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appointments in </a:t>
                      </a: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Dec/Jan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4" marR="7114" marT="7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14" marR="7114" marT="7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Missed appointments are mostly </a:t>
                      </a: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face-to-face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or </a:t>
                      </a: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by phone</a:t>
                      </a:r>
                    </a:p>
                  </a:txBody>
                  <a:tcPr marL="7114" marR="7114" marT="7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44783"/>
                  </a:ext>
                </a:extLst>
              </a:tr>
              <a:tr h="61181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Consultation Routines and Acute are the top two categories, followed by triages. However, all them fall during holiday periods (Christmas and Easter)</a:t>
                      </a:r>
                    </a:p>
                  </a:txBody>
                  <a:tcPr marL="7114" marR="7114" marT="7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7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69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97C-D394-AF47-0A6E-A0572DD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53" y="0"/>
            <a:ext cx="9779183" cy="1325563"/>
          </a:xfrm>
        </p:spPr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6140-5490-424E-1300-B43BEAD5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96" y="2413766"/>
            <a:ext cx="3218688" cy="2828613"/>
          </a:xfrm>
        </p:spPr>
        <p:txBody>
          <a:bodyPr/>
          <a:lstStyle/>
          <a:p>
            <a:r>
              <a:rPr lang="en-GB" b="1" dirty="0"/>
              <a:t>Rotate staff </a:t>
            </a:r>
            <a:r>
              <a:rPr lang="en-GB" dirty="0"/>
              <a:t>so that peak months (</a:t>
            </a:r>
            <a:r>
              <a:rPr lang="en-GB" b="1" dirty="0"/>
              <a:t>Sep, Oct, Nov</a:t>
            </a:r>
            <a:r>
              <a:rPr lang="en-GB" dirty="0"/>
              <a:t>) have a </a:t>
            </a:r>
            <a:r>
              <a:rPr lang="en-GB" b="1" dirty="0"/>
              <a:t>more</a:t>
            </a:r>
            <a:r>
              <a:rPr lang="en-GB" dirty="0"/>
              <a:t> extensive staff, while </a:t>
            </a:r>
            <a:r>
              <a:rPr lang="en-GB" b="1" dirty="0"/>
              <a:t>less busy </a:t>
            </a:r>
            <a:r>
              <a:rPr lang="en-GB" dirty="0"/>
              <a:t>months (Xmas, Easter) can have a </a:t>
            </a:r>
            <a:r>
              <a:rPr lang="en-GB" b="1" dirty="0"/>
              <a:t>smaller staff</a:t>
            </a:r>
            <a:r>
              <a:rPr lang="en-GB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43BD9-8186-906D-4587-206D6FD82F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917C-7416-7760-B338-1998E58B2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53208-E220-0E6C-A581-AFB205DDBD8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64154" y="1622804"/>
            <a:ext cx="3173278" cy="522514"/>
          </a:xfrm>
        </p:spPr>
        <p:txBody>
          <a:bodyPr/>
          <a:lstStyle/>
          <a:p>
            <a:r>
              <a:rPr lang="en-GB" dirty="0"/>
              <a:t>+ STAFF IN PEAK PERIODS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5DF7B0-8CB5-8F64-A1C8-90A1CB850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24</a:t>
            </a:fld>
            <a:endParaRPr lang="en-GB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BC68399-4195-6422-F297-B5A2B283FBA3}"/>
              </a:ext>
            </a:extLst>
          </p:cNvPr>
          <p:cNvSpPr txBox="1">
            <a:spLocks/>
          </p:cNvSpPr>
          <p:nvPr/>
        </p:nvSpPr>
        <p:spPr>
          <a:xfrm>
            <a:off x="3819811" y="2280941"/>
            <a:ext cx="3218688" cy="2828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Prioritise </a:t>
            </a:r>
            <a:r>
              <a:rPr lang="en-GB" b="1" dirty="0"/>
              <a:t>GP professionals </a:t>
            </a:r>
            <a:r>
              <a:rPr lang="en-GB" dirty="0"/>
              <a:t>in peak periods and for HR recruiting.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CF71E017-415A-4DE7-C808-F36597AEB693}"/>
              </a:ext>
            </a:extLst>
          </p:cNvPr>
          <p:cNvSpPr txBox="1">
            <a:spLocks/>
          </p:cNvSpPr>
          <p:nvPr/>
        </p:nvSpPr>
        <p:spPr>
          <a:xfrm>
            <a:off x="3786257" y="1657759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+ GP PROFESSIONALS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9FABE-32DA-7CA8-2B0D-987D2DB8B5FE}"/>
              </a:ext>
            </a:extLst>
          </p:cNvPr>
          <p:cNvSpPr txBox="1"/>
          <p:nvPr/>
        </p:nvSpPr>
        <p:spPr>
          <a:xfrm>
            <a:off x="360726" y="5280074"/>
            <a:ext cx="11216081" cy="6719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*Oct,Nov_2021 and Mar_2022 registered the peak of appointments. As a context, it coincides with the Omicron Surge (Late_21- Early_22) but also with pre-holidays periods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5983FF-7216-5BC7-0606-39C9B0F22C05}"/>
              </a:ext>
            </a:extLst>
          </p:cNvPr>
          <p:cNvSpPr txBox="1">
            <a:spLocks/>
          </p:cNvSpPr>
          <p:nvPr/>
        </p:nvSpPr>
        <p:spPr>
          <a:xfrm>
            <a:off x="7369752" y="2450119"/>
            <a:ext cx="3218688" cy="2828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-Diminish the </a:t>
            </a:r>
            <a:r>
              <a:rPr lang="en-GB" b="1" dirty="0"/>
              <a:t>overall booking availability </a:t>
            </a:r>
            <a:r>
              <a:rPr lang="en-GB" dirty="0"/>
              <a:t>for non-urgent cases in </a:t>
            </a:r>
            <a:r>
              <a:rPr lang="en-GB" b="1" dirty="0"/>
              <a:t>festive periods</a:t>
            </a:r>
          </a:p>
          <a:p>
            <a:r>
              <a:rPr lang="en-GB" dirty="0"/>
              <a:t>-Prioritise </a:t>
            </a:r>
            <a:r>
              <a:rPr lang="en-GB" b="1" dirty="0"/>
              <a:t>phone/online </a:t>
            </a:r>
            <a:r>
              <a:rPr lang="en-GB" dirty="0"/>
              <a:t>appointments as people are often outside their hometowns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C2D5CCB-9F0A-38B6-0EF6-71D3D51B8648}"/>
              </a:ext>
            </a:extLst>
          </p:cNvPr>
          <p:cNvSpPr txBox="1">
            <a:spLocks/>
          </p:cNvSpPr>
          <p:nvPr/>
        </p:nvSpPr>
        <p:spPr>
          <a:xfrm>
            <a:off x="7327809" y="1566878"/>
            <a:ext cx="3544324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LIMIT BOOKINGS IN PRE-FESTIVE SEASONS</a:t>
            </a:r>
          </a:p>
        </p:txBody>
      </p:sp>
    </p:spTree>
    <p:extLst>
      <p:ext uri="{BB962C8B-B14F-4D97-AF65-F5344CB8AC3E}">
        <p14:creationId xmlns:p14="http://schemas.microsoft.com/office/powerpoint/2010/main" val="1439349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8B65-D511-B0F8-1DA1-6F427AB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4AD2-CDE7-25CD-4965-3DF966977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NHS capacity is debated among stakeholders. Investigate reasons for missed appointments as they lead to significant costs for the NHS. Key questions: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5ACCD-441F-AD70-DA66-B2900B59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6EDB1-9932-1783-F3BC-1559E398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B754E-7089-B2C9-20C6-F7761F0A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9828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D92A-BC8D-CCEA-D8D6-A73C81309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02" y="405058"/>
            <a:ext cx="6245912" cy="2387600"/>
          </a:xfrm>
        </p:spPr>
        <p:txBody>
          <a:bodyPr/>
          <a:lstStyle/>
          <a:p>
            <a:r>
              <a:rPr lang="en-GB" dirty="0"/>
              <a:t>Pattern &amp;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60431-C332-77CA-754B-508462985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602" y="2884733"/>
            <a:ext cx="6245912" cy="1406101"/>
          </a:xfrm>
        </p:spPr>
        <p:txBody>
          <a:bodyPr/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actual utilisation of resources?</a:t>
            </a:r>
            <a:endParaRPr lang="en-GB" sz="1800" dirty="0"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 there been adequate staff and capacity in the networks?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main reasons for missed appointments?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public opinion on NHS on capacity? Twitter-based analysis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7801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F147D-D736-B126-E393-D1553E0E5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AB35-25E4-4E11-BF71-C301821E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129331"/>
            <a:ext cx="11449550" cy="1325563"/>
          </a:xfrm>
        </p:spPr>
        <p:txBody>
          <a:bodyPr rtlCol="0"/>
          <a:lstStyle/>
          <a:p>
            <a:r>
              <a:rPr lang="en-GB" sz="3000" dirty="0"/>
              <a:t>NHS appointments peaked in 2021 (covid), but there is an overall fall in appointments during Holiday periods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00B60-A127-3446-014C-68876C13E3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58EE2-17BE-760A-4C2C-BE047571C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F3E25-F56F-C13D-D34A-56FB2D08C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EBABA7-2E34-E0E4-26DF-93BD7A3B7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86" y="2387622"/>
            <a:ext cx="7355049" cy="416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7933C2-43E6-EC28-2CF3-02FEA781275D}"/>
              </a:ext>
            </a:extLst>
          </p:cNvPr>
          <p:cNvSpPr/>
          <p:nvPr/>
        </p:nvSpPr>
        <p:spPr>
          <a:xfrm>
            <a:off x="1040233" y="3615655"/>
            <a:ext cx="3229761" cy="4026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COVID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6DC894-1AD0-EE7A-4F0C-6B4B18C624AC}"/>
              </a:ext>
            </a:extLst>
          </p:cNvPr>
          <p:cNvSpPr txBox="1"/>
          <p:nvPr/>
        </p:nvSpPr>
        <p:spPr>
          <a:xfrm>
            <a:off x="153098" y="1582373"/>
            <a:ext cx="1010663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Oct,Nov_2021 and Mar_2022 registered the peak of appointments. As a context, it coincides with the Omicron Surge (Late_21- Early_22) but also with pre-holidays periods.</a:t>
            </a:r>
          </a:p>
        </p:txBody>
      </p:sp>
      <p:pic>
        <p:nvPicPr>
          <p:cNvPr id="10" name="Picture 9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740D2104-53CE-04FE-2EA2-CEBDAE00DA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56" t="14228" r="67362"/>
          <a:stretch/>
        </p:blipFill>
        <p:spPr>
          <a:xfrm>
            <a:off x="8397379" y="2416029"/>
            <a:ext cx="2533476" cy="2900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D0B72F-5259-1773-AD76-EE2E0DAA572A}"/>
              </a:ext>
            </a:extLst>
          </p:cNvPr>
          <p:cNvSpPr/>
          <p:nvPr/>
        </p:nvSpPr>
        <p:spPr>
          <a:xfrm>
            <a:off x="0" y="0"/>
            <a:ext cx="4186106" cy="478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NHS  Usage Seasonality</a:t>
            </a:r>
          </a:p>
        </p:txBody>
      </p:sp>
    </p:spTree>
    <p:extLst>
      <p:ext uri="{BB962C8B-B14F-4D97-AF65-F5344CB8AC3E}">
        <p14:creationId xmlns:p14="http://schemas.microsoft.com/office/powerpoint/2010/main" val="386190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A0BAA-1CF0-33C6-E70F-9ED92248C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D569-D215-9DDB-F9C0-EF73BBB3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129331"/>
            <a:ext cx="11449550" cy="1325563"/>
          </a:xfrm>
        </p:spPr>
        <p:txBody>
          <a:bodyPr rtlCol="0"/>
          <a:lstStyle/>
          <a:p>
            <a:r>
              <a:rPr lang="en-GB" sz="3000" dirty="0"/>
              <a:t>GP is the predominant service, reflecting the overall curve of NHS appointments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96C4E-6875-F6F0-8064-938C92FBE1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4618B-9C9A-154E-ABF3-6BB06291D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F399-8427-C5F5-D52F-048028E16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5FC901-4144-4A60-61CB-CD41FCEDCF06}"/>
              </a:ext>
            </a:extLst>
          </p:cNvPr>
          <p:cNvSpPr/>
          <p:nvPr/>
        </p:nvSpPr>
        <p:spPr>
          <a:xfrm>
            <a:off x="0" y="0"/>
            <a:ext cx="4186106" cy="478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i="1" dirty="0"/>
              <a:t>NHS  Services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AC6FD71-2ACC-1F33-9F7B-9E7C47EEA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2" t="25323" r="-865"/>
          <a:stretch/>
        </p:blipFill>
        <p:spPr>
          <a:xfrm>
            <a:off x="520116" y="1568742"/>
            <a:ext cx="7306811" cy="4088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6B504B-A751-22B5-053D-EDBB625B6C90}"/>
              </a:ext>
            </a:extLst>
          </p:cNvPr>
          <p:cNvSpPr txBox="1"/>
          <p:nvPr/>
        </p:nvSpPr>
        <p:spPr>
          <a:xfrm>
            <a:off x="486560" y="6073628"/>
            <a:ext cx="11216081" cy="6719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Oct,Nov_2021 and Mar_2022 registered the peak of appointments. As a context, it coincides with the Omicron Surge (Late_21- Early_22) but also with pre-holidays periods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831F7-083E-BA81-EBF0-BA0983DA3FFF}"/>
              </a:ext>
            </a:extLst>
          </p:cNvPr>
          <p:cNvSpPr/>
          <p:nvPr/>
        </p:nvSpPr>
        <p:spPr>
          <a:xfrm>
            <a:off x="2382473" y="1912690"/>
            <a:ext cx="1124125" cy="36072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B3B95-B06F-F80C-FE51-23F6D7557201}"/>
              </a:ext>
            </a:extLst>
          </p:cNvPr>
          <p:cNvSpPr txBox="1"/>
          <p:nvPr/>
        </p:nvSpPr>
        <p:spPr>
          <a:xfrm>
            <a:off x="2541864" y="4152550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NHS PEAKS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552154-0BE3-60B5-359D-95C92E689A99}"/>
              </a:ext>
            </a:extLst>
          </p:cNvPr>
          <p:cNvSpPr/>
          <p:nvPr/>
        </p:nvSpPr>
        <p:spPr>
          <a:xfrm>
            <a:off x="5234730" y="1855365"/>
            <a:ext cx="629176" cy="36072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86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14294-EE27-DFF9-18D4-6BD4E9364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D843-1589-4087-5B51-80BFD182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129331"/>
            <a:ext cx="11449550" cy="1325563"/>
          </a:xfrm>
        </p:spPr>
        <p:txBody>
          <a:bodyPr rtlCol="0"/>
          <a:lstStyle/>
          <a:p>
            <a:r>
              <a:rPr lang="en-GB" sz="2400" dirty="0"/>
              <a:t>General Consultation Routines and Acute are the top two categories, followed by triages. However, all them fall during holiday periods (Christmas and Easter)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49033-1D2B-5F2B-A40A-D7C6F4C2A3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4E942-4EEF-4953-D675-D99B2CC9B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A152A-B73D-114D-B77E-C2BADFD72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16D69-BFEF-6202-CD5F-4AFD0499925B}"/>
              </a:ext>
            </a:extLst>
          </p:cNvPr>
          <p:cNvSpPr/>
          <p:nvPr/>
        </p:nvSpPr>
        <p:spPr>
          <a:xfrm>
            <a:off x="0" y="0"/>
            <a:ext cx="4186106" cy="478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i="1" dirty="0"/>
              <a:t>National Categories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5BD99-DC86-B379-5DAD-198ABE0DDB22}"/>
              </a:ext>
            </a:extLst>
          </p:cNvPr>
          <p:cNvSpPr txBox="1"/>
          <p:nvPr/>
        </p:nvSpPr>
        <p:spPr>
          <a:xfrm>
            <a:off x="486560" y="6073628"/>
            <a:ext cx="11216081" cy="6719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Oct,Nov_2021 and Mar_2022 registered the peak of appointments. As a context, it coincides with the Omicron Surge (Late_21- Early_22) but also with pre-holidays periods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11B643-9EB8-44F1-E643-1F006FA70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96" y="1591238"/>
            <a:ext cx="9160030" cy="426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9196B0-BE43-0DEE-6AF7-65A946C0A782}"/>
              </a:ext>
            </a:extLst>
          </p:cNvPr>
          <p:cNvSpPr/>
          <p:nvPr/>
        </p:nvSpPr>
        <p:spPr>
          <a:xfrm>
            <a:off x="2382473" y="1912690"/>
            <a:ext cx="1124125" cy="36072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E22E66-80DF-384F-0908-41C01FED1E44}"/>
              </a:ext>
            </a:extLst>
          </p:cNvPr>
          <p:cNvSpPr txBox="1"/>
          <p:nvPr/>
        </p:nvSpPr>
        <p:spPr>
          <a:xfrm>
            <a:off x="2835479" y="2894202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NHS PEAKS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79254-C263-FB5E-11F5-E48F2EAFD421}"/>
              </a:ext>
            </a:extLst>
          </p:cNvPr>
          <p:cNvSpPr/>
          <p:nvPr/>
        </p:nvSpPr>
        <p:spPr>
          <a:xfrm>
            <a:off x="5410898" y="1888921"/>
            <a:ext cx="629176" cy="36072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2" name="Picture 4" descr="Christmas-Tree Icons - Free SVG &amp; PNG Christmas-Tree Images ...">
            <a:extLst>
              <a:ext uri="{FF2B5EF4-FFF2-40B4-BE49-F238E27FC236}">
                <a16:creationId xmlns:a16="http://schemas.microsoft.com/office/drawing/2014/main" id="{F96193D9-C45F-0AE1-12A5-A7A2705B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784" y="4456384"/>
            <a:ext cx="531665" cy="53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49E2D6-7E70-94B2-C08E-D63A851BC4A9}"/>
              </a:ext>
            </a:extLst>
          </p:cNvPr>
          <p:cNvSpPr txBox="1"/>
          <p:nvPr/>
        </p:nvSpPr>
        <p:spPr>
          <a:xfrm>
            <a:off x="5009626" y="2778155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NHS PEAKS</a:t>
            </a:r>
          </a:p>
        </p:txBody>
      </p:sp>
      <p:pic>
        <p:nvPicPr>
          <p:cNvPr id="2054" name="Picture 6" descr="Easter egg icon">
            <a:extLst>
              <a:ext uri="{FF2B5EF4-FFF2-40B4-BE49-F238E27FC236}">
                <a16:creationId xmlns:a16="http://schemas.microsoft.com/office/drawing/2014/main" id="{C61AA664-FD1D-99FE-C4D0-C2847597B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881" y="4561339"/>
            <a:ext cx="553739" cy="53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2FA6F5-062B-5C2D-687E-E45B8C21E85B}"/>
              </a:ext>
            </a:extLst>
          </p:cNvPr>
          <p:cNvCxnSpPr/>
          <p:nvPr/>
        </p:nvCxnSpPr>
        <p:spPr>
          <a:xfrm>
            <a:off x="3271706" y="4009938"/>
            <a:ext cx="503340" cy="201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720C3F-C37A-1BBB-2E2B-AEB82E2B4E10}"/>
              </a:ext>
            </a:extLst>
          </p:cNvPr>
          <p:cNvCxnSpPr>
            <a:cxnSpLocks/>
          </p:cNvCxnSpPr>
          <p:nvPr/>
        </p:nvCxnSpPr>
        <p:spPr>
          <a:xfrm>
            <a:off x="5924025" y="3801612"/>
            <a:ext cx="527109" cy="99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054C93-DBC4-E8DA-910B-E2CC75D00E4A}"/>
              </a:ext>
            </a:extLst>
          </p:cNvPr>
          <p:cNvCxnSpPr/>
          <p:nvPr/>
        </p:nvCxnSpPr>
        <p:spPr>
          <a:xfrm>
            <a:off x="3442282" y="3870122"/>
            <a:ext cx="503340" cy="201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B4AFEB-572E-DB95-667E-F9DB86BC7174}"/>
              </a:ext>
            </a:extLst>
          </p:cNvPr>
          <p:cNvCxnSpPr>
            <a:cxnSpLocks/>
          </p:cNvCxnSpPr>
          <p:nvPr/>
        </p:nvCxnSpPr>
        <p:spPr>
          <a:xfrm>
            <a:off x="6076425" y="3954012"/>
            <a:ext cx="527109" cy="99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2DA7A0-B6BB-65AE-69B7-C7CD0B9A0446}"/>
              </a:ext>
            </a:extLst>
          </p:cNvPr>
          <p:cNvCxnSpPr>
            <a:cxnSpLocks/>
          </p:cNvCxnSpPr>
          <p:nvPr/>
        </p:nvCxnSpPr>
        <p:spPr>
          <a:xfrm>
            <a:off x="5908645" y="4281182"/>
            <a:ext cx="527109" cy="99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19C67F-8D78-293B-4E0D-666234FB796A}"/>
              </a:ext>
            </a:extLst>
          </p:cNvPr>
          <p:cNvCxnSpPr>
            <a:cxnSpLocks/>
          </p:cNvCxnSpPr>
          <p:nvPr/>
        </p:nvCxnSpPr>
        <p:spPr>
          <a:xfrm>
            <a:off x="5985544" y="2076276"/>
            <a:ext cx="448812" cy="289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39F1C6-FB12-95F6-1880-B09BD38B0DAE}"/>
              </a:ext>
            </a:extLst>
          </p:cNvPr>
          <p:cNvCxnSpPr>
            <a:cxnSpLocks/>
          </p:cNvCxnSpPr>
          <p:nvPr/>
        </p:nvCxnSpPr>
        <p:spPr>
          <a:xfrm>
            <a:off x="3394744" y="1985396"/>
            <a:ext cx="448812" cy="289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07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CE298-6A9C-7144-C834-AD9C43B7F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D06E-8ABA-9B39-FBF7-19A6561F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129331"/>
            <a:ext cx="11449550" cy="1325563"/>
          </a:xfrm>
        </p:spPr>
        <p:txBody>
          <a:bodyPr rtlCol="0"/>
          <a:lstStyle/>
          <a:p>
            <a:r>
              <a:rPr lang="en-GB" sz="2400" dirty="0"/>
              <a:t>General Consultation Routines and Acute are the top two categories, followed by triages. However, all them fall during holiday periods (Christmas and Easter)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4ED29-3EF1-49B9-5EB7-FD77BF2FD9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1F8D-AE71-1DBE-4AF2-A30B52BC3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EC249-114B-4577-656C-ED221363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8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F49423-D655-61C3-B6D6-25590EE27152}"/>
              </a:ext>
            </a:extLst>
          </p:cNvPr>
          <p:cNvSpPr/>
          <p:nvPr/>
        </p:nvSpPr>
        <p:spPr>
          <a:xfrm>
            <a:off x="0" y="0"/>
            <a:ext cx="4186106" cy="478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i="1" dirty="0"/>
              <a:t>National Categories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FE516-2574-28E7-B367-ACB728767AB4}"/>
              </a:ext>
            </a:extLst>
          </p:cNvPr>
          <p:cNvSpPr txBox="1"/>
          <p:nvPr/>
        </p:nvSpPr>
        <p:spPr>
          <a:xfrm>
            <a:off x="486560" y="6073628"/>
            <a:ext cx="11216081" cy="6719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Oct,Nov_2021 and Mar_2022 registered the peak of appointments. As a context, it coincides with the Omicron Surge (Late_21- Early_22) but also with pre-holidays periods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628D87-AF20-CAE4-7CC1-B0A7405F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96" y="1591238"/>
            <a:ext cx="9160030" cy="426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43E3A6-920D-51BE-EF59-91C1E9E891AD}"/>
              </a:ext>
            </a:extLst>
          </p:cNvPr>
          <p:cNvSpPr/>
          <p:nvPr/>
        </p:nvSpPr>
        <p:spPr>
          <a:xfrm>
            <a:off x="2382473" y="1912690"/>
            <a:ext cx="1124125" cy="36072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4FF2B-4834-06E2-9EF8-1B80BECC1A7D}"/>
              </a:ext>
            </a:extLst>
          </p:cNvPr>
          <p:cNvSpPr txBox="1"/>
          <p:nvPr/>
        </p:nvSpPr>
        <p:spPr>
          <a:xfrm>
            <a:off x="2835479" y="2894202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NHS PEAKS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87B85-D305-2A94-F007-29DA541E5619}"/>
              </a:ext>
            </a:extLst>
          </p:cNvPr>
          <p:cNvSpPr/>
          <p:nvPr/>
        </p:nvSpPr>
        <p:spPr>
          <a:xfrm>
            <a:off x="5410898" y="1888921"/>
            <a:ext cx="629176" cy="36072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2" name="Picture 4" descr="Christmas-Tree Icons - Free SVG &amp; PNG Christmas-Tree Images ...">
            <a:extLst>
              <a:ext uri="{FF2B5EF4-FFF2-40B4-BE49-F238E27FC236}">
                <a16:creationId xmlns:a16="http://schemas.microsoft.com/office/drawing/2014/main" id="{E3CFA00A-F425-A0C4-FDC7-E205760CF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784" y="4456384"/>
            <a:ext cx="531665" cy="53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DA0994-1321-C05C-3774-1EDA15B3ABF8}"/>
              </a:ext>
            </a:extLst>
          </p:cNvPr>
          <p:cNvSpPr txBox="1"/>
          <p:nvPr/>
        </p:nvSpPr>
        <p:spPr>
          <a:xfrm>
            <a:off x="5009626" y="2778155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NHS PEAKS</a:t>
            </a:r>
          </a:p>
        </p:txBody>
      </p:sp>
      <p:pic>
        <p:nvPicPr>
          <p:cNvPr id="2054" name="Picture 6" descr="Easter egg icon">
            <a:extLst>
              <a:ext uri="{FF2B5EF4-FFF2-40B4-BE49-F238E27FC236}">
                <a16:creationId xmlns:a16="http://schemas.microsoft.com/office/drawing/2014/main" id="{714D515D-D301-7DBE-562A-2FE2C9EA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881" y="4561339"/>
            <a:ext cx="553739" cy="53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90DC2-323B-4EB2-9AC9-01C086C6C7B1}"/>
              </a:ext>
            </a:extLst>
          </p:cNvPr>
          <p:cNvCxnSpPr/>
          <p:nvPr/>
        </p:nvCxnSpPr>
        <p:spPr>
          <a:xfrm>
            <a:off x="3271706" y="4009938"/>
            <a:ext cx="503340" cy="201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6A7B5-B29D-8BA7-B7E8-EA2CBBC24EEC}"/>
              </a:ext>
            </a:extLst>
          </p:cNvPr>
          <p:cNvCxnSpPr>
            <a:cxnSpLocks/>
          </p:cNvCxnSpPr>
          <p:nvPr/>
        </p:nvCxnSpPr>
        <p:spPr>
          <a:xfrm>
            <a:off x="5924025" y="3801612"/>
            <a:ext cx="527109" cy="99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925FF5-6E30-0790-3F73-F87E03F5438B}"/>
              </a:ext>
            </a:extLst>
          </p:cNvPr>
          <p:cNvCxnSpPr/>
          <p:nvPr/>
        </p:nvCxnSpPr>
        <p:spPr>
          <a:xfrm>
            <a:off x="3442282" y="3870122"/>
            <a:ext cx="503340" cy="201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05B27C-2D91-8AA7-692E-BF80DDBEF5F8}"/>
              </a:ext>
            </a:extLst>
          </p:cNvPr>
          <p:cNvCxnSpPr>
            <a:cxnSpLocks/>
          </p:cNvCxnSpPr>
          <p:nvPr/>
        </p:nvCxnSpPr>
        <p:spPr>
          <a:xfrm>
            <a:off x="6076425" y="3954012"/>
            <a:ext cx="527109" cy="99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2F3F1-8CD6-0AD0-B3AF-764566BA432B}"/>
              </a:ext>
            </a:extLst>
          </p:cNvPr>
          <p:cNvCxnSpPr>
            <a:cxnSpLocks/>
          </p:cNvCxnSpPr>
          <p:nvPr/>
        </p:nvCxnSpPr>
        <p:spPr>
          <a:xfrm>
            <a:off x="5908645" y="4281182"/>
            <a:ext cx="527109" cy="99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04CF5B-5C10-5978-AF91-13B6A6759832}"/>
              </a:ext>
            </a:extLst>
          </p:cNvPr>
          <p:cNvCxnSpPr>
            <a:cxnSpLocks/>
          </p:cNvCxnSpPr>
          <p:nvPr/>
        </p:nvCxnSpPr>
        <p:spPr>
          <a:xfrm>
            <a:off x="5985544" y="2076276"/>
            <a:ext cx="448812" cy="289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706BEC-6BB5-9CF4-82D3-B8C798ABE2B2}"/>
              </a:ext>
            </a:extLst>
          </p:cNvPr>
          <p:cNvCxnSpPr>
            <a:cxnSpLocks/>
          </p:cNvCxnSpPr>
          <p:nvPr/>
        </p:nvCxnSpPr>
        <p:spPr>
          <a:xfrm>
            <a:off x="3394744" y="1985396"/>
            <a:ext cx="448812" cy="289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64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EAFD1-DF5B-7E8F-D782-CEE2A2E47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00E3-9E79-8E6B-7F32-C1739DC0C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02" y="405058"/>
            <a:ext cx="6245912" cy="2387600"/>
          </a:xfrm>
        </p:spPr>
        <p:txBody>
          <a:bodyPr/>
          <a:lstStyle/>
          <a:p>
            <a:r>
              <a:rPr lang="en-GB" dirty="0"/>
              <a:t>Pattern &amp;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967E2-E972-A961-CE24-EF28C7D4F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602" y="2884733"/>
            <a:ext cx="6245912" cy="1406101"/>
          </a:xfrm>
        </p:spPr>
        <p:txBody>
          <a:bodyPr/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What is the actual utilisation of resources?</a:t>
            </a: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GB" sz="1800" b="1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 there been adequate staff and capacity in the networks?</a:t>
            </a:r>
            <a:endParaRPr lang="en-GB" sz="1800" dirty="0"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main reasons for missed appointments?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public opinion on NHS on capacity? Twitter-based analysis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1596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5_TF45331398_Win32" id="{5659B9E0-3971-467D-9BA2-B20B39D641FE}" vid="{E6DA4EDB-46C2-4D45-9E99-6BB2FEEE47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{C3CC6144-BC80-4583-BCC2-7B948830505C}tf45331398_win32</Template>
  <TotalTime>183</TotalTime>
  <Words>1541</Words>
  <Application>Microsoft Office PowerPoint</Application>
  <PresentationFormat>Widescreen</PresentationFormat>
  <Paragraphs>187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Roboto</vt:lpstr>
      <vt:lpstr>Tenorite</vt:lpstr>
      <vt:lpstr>Office Theme</vt:lpstr>
      <vt:lpstr>NHS Diagnostic Analysis</vt:lpstr>
      <vt:lpstr>Agenda</vt:lpstr>
      <vt:lpstr>Business Scenario</vt:lpstr>
      <vt:lpstr>Pattern &amp; Insights</vt:lpstr>
      <vt:lpstr>NHS appointments peaked in 2021 (covid), but there is an overall fall in appointments during Holiday periods</vt:lpstr>
      <vt:lpstr>GP is the predominant service, reflecting the overall curve of NHS appointments</vt:lpstr>
      <vt:lpstr>General Consultation Routines and Acute are the top two categories, followed by triages. However, all them fall during holiday periods (Christmas and Easter)</vt:lpstr>
      <vt:lpstr>General Consultation Routines and Acute are the top two categories, followed by triages. However, all them fall during holiday periods (Christmas and Easter)</vt:lpstr>
      <vt:lpstr>Pattern &amp; Insights</vt:lpstr>
      <vt:lpstr>All months are within the NHS's capacity: 1.2M </vt:lpstr>
      <vt:lpstr>GPs are the most demanded professionals, but in 2021, other specialist were more demanded probably due to covid</vt:lpstr>
      <vt:lpstr>Attended appointments fall in festive periods (Xmas and Easter)</vt:lpstr>
      <vt:lpstr>Face-to-face appointments fall in holiday periods in detriment  to phone appointments</vt:lpstr>
      <vt:lpstr>Face-to-face appointments fall in holiday periods in detriment  to phone appointments</vt:lpstr>
      <vt:lpstr>Pattern &amp; Insights</vt:lpstr>
      <vt:lpstr>Same days appointments show a decline in missed appointments over time, probably because same day appointments tend to be more urgent.</vt:lpstr>
      <vt:lpstr>Missed appointments are mostly face-to-face or by phone, but with a steep decline of face-to-face with the festive seasons approaching</vt:lpstr>
      <vt:lpstr>Pattern &amp; Insights</vt:lpstr>
      <vt:lpstr>Words associated with staff capacity (capacity, busy, saturate) DON’T appear in the Top Retweeted/Favorited Hashtags, Top Tweets text and in the World Clouds.  Of the 1173 tweets analysed, only 2 mention capacity-related words, and only 1 is relevant to the NHS capacity problem.  However, there are mentions of words such as employment and job that might indicate a buzz towards the NHS capacity issue.</vt:lpstr>
      <vt:lpstr>No Mentions on NHS Capacity among Top Hashtags</vt:lpstr>
      <vt:lpstr>PowerPoint Presentation</vt:lpstr>
      <vt:lpstr>PowerPoint Presentation</vt:lpstr>
      <vt:lpstr>Conclusions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NHS Diagnostic Analysis</dc:title>
  <dc:creator>Youko Fujino</dc:creator>
  <cp:lastModifiedBy>Youko Fujino</cp:lastModifiedBy>
  <cp:revision>1</cp:revision>
  <dcterms:created xsi:type="dcterms:W3CDTF">2024-03-04T12:16:49Z</dcterms:created>
  <dcterms:modified xsi:type="dcterms:W3CDTF">2024-03-04T16:56:42Z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