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82" r:id="rId5"/>
    <p:sldId id="283" r:id="rId6"/>
    <p:sldId id="284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296" r:id="rId15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569DDE-617B-47A7-A68B-03C1DAD1DB28}" v="106" dt="2023-12-18T20:08:09.075"/>
  </p1510:revLst>
</p1510:revInfo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1" autoAdjust="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01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uko Fujino" userId="78c006d2-0d86-4a9e-9f86-3f32ffb663a4" providerId="ADAL" clId="{F0569DDE-617B-47A7-A68B-03C1DAD1DB28}"/>
    <pc:docChg chg="undo custSel addSld delSld modSld sldOrd">
      <pc:chgData name="Youko Fujino" userId="78c006d2-0d86-4a9e-9f86-3f32ffb663a4" providerId="ADAL" clId="{F0569DDE-617B-47A7-A68B-03C1DAD1DB28}" dt="2023-12-19T15:58:14.247" v="2754" actId="20577"/>
      <pc:docMkLst>
        <pc:docMk/>
      </pc:docMkLst>
      <pc:sldChg chg="del">
        <pc:chgData name="Youko Fujino" userId="78c006d2-0d86-4a9e-9f86-3f32ffb663a4" providerId="ADAL" clId="{F0569DDE-617B-47A7-A68B-03C1DAD1DB28}" dt="2023-12-18T16:42:24.361" v="2030" actId="47"/>
        <pc:sldMkLst>
          <pc:docMk/>
          <pc:sldMk cId="59582380" sldId="256"/>
        </pc:sldMkLst>
      </pc:sldChg>
      <pc:sldChg chg="modSp mod">
        <pc:chgData name="Youko Fujino" userId="78c006d2-0d86-4a9e-9f86-3f32ffb663a4" providerId="ADAL" clId="{F0569DDE-617B-47A7-A68B-03C1DAD1DB28}" dt="2023-12-19T15:55:51.726" v="2752" actId="5793"/>
        <pc:sldMkLst>
          <pc:docMk/>
          <pc:sldMk cId="1329746698" sldId="283"/>
        </pc:sldMkLst>
        <pc:spChg chg="mod">
          <ac:chgData name="Youko Fujino" userId="78c006d2-0d86-4a9e-9f86-3f32ffb663a4" providerId="ADAL" clId="{F0569DDE-617B-47A7-A68B-03C1DAD1DB28}" dt="2023-12-19T15:55:51.726" v="2752" actId="5793"/>
          <ac:spMkLst>
            <pc:docMk/>
            <pc:sldMk cId="1329746698" sldId="283"/>
            <ac:spMk id="3" creationId="{611DC577-0A95-47D0-95D9-5F8DA763D46B}"/>
          </ac:spMkLst>
        </pc:spChg>
      </pc:sldChg>
      <pc:sldChg chg="modSp mod">
        <pc:chgData name="Youko Fujino" userId="78c006d2-0d86-4a9e-9f86-3f32ffb663a4" providerId="ADAL" clId="{F0569DDE-617B-47A7-A68B-03C1DAD1DB28}" dt="2023-12-18T20:09:00.763" v="2667" actId="20577"/>
        <pc:sldMkLst>
          <pc:docMk/>
          <pc:sldMk cId="3188837873" sldId="284"/>
        </pc:sldMkLst>
        <pc:spChg chg="mod">
          <ac:chgData name="Youko Fujino" userId="78c006d2-0d86-4a9e-9f86-3f32ffb663a4" providerId="ADAL" clId="{F0569DDE-617B-47A7-A68B-03C1DAD1DB28}" dt="2023-12-18T20:09:00.763" v="2667" actId="20577"/>
          <ac:spMkLst>
            <pc:docMk/>
            <pc:sldMk cId="3188837873" sldId="284"/>
            <ac:spMk id="2" creationId="{19304E83-A4F0-49C5-BB01-F5773509A2B3}"/>
          </ac:spMkLst>
        </pc:spChg>
        <pc:spChg chg="mod">
          <ac:chgData name="Youko Fujino" userId="78c006d2-0d86-4a9e-9f86-3f32ffb663a4" providerId="ADAL" clId="{F0569DDE-617B-47A7-A68B-03C1DAD1DB28}" dt="2023-12-18T20:08:52.303" v="2664" actId="404"/>
          <ac:spMkLst>
            <pc:docMk/>
            <pc:sldMk cId="3188837873" sldId="284"/>
            <ac:spMk id="27" creationId="{8F271374-2560-2B88-B1E8-3B25A8673B4C}"/>
          </ac:spMkLst>
        </pc:spChg>
      </pc:sldChg>
      <pc:sldChg chg="modSp del mod">
        <pc:chgData name="Youko Fujino" userId="78c006d2-0d86-4a9e-9f86-3f32ffb663a4" providerId="ADAL" clId="{F0569DDE-617B-47A7-A68B-03C1DAD1DB28}" dt="2023-12-18T16:59:47.582" v="2301" actId="47"/>
        <pc:sldMkLst>
          <pc:docMk/>
          <pc:sldMk cId="665219316" sldId="285"/>
        </pc:sldMkLst>
        <pc:spChg chg="mod">
          <ac:chgData name="Youko Fujino" userId="78c006d2-0d86-4a9e-9f86-3f32ffb663a4" providerId="ADAL" clId="{F0569DDE-617B-47A7-A68B-03C1DAD1DB28}" dt="2023-12-18T16:42:40.592" v="2062" actId="20577"/>
          <ac:spMkLst>
            <pc:docMk/>
            <pc:sldMk cId="665219316" sldId="285"/>
            <ac:spMk id="4" creationId="{3B86E961-B76E-423F-995E-11B31E921437}"/>
          </ac:spMkLst>
        </pc:spChg>
      </pc:sldChg>
      <pc:sldChg chg="del">
        <pc:chgData name="Youko Fujino" userId="78c006d2-0d86-4a9e-9f86-3f32ffb663a4" providerId="ADAL" clId="{F0569DDE-617B-47A7-A68B-03C1DAD1DB28}" dt="2023-12-18T16:42:22.156" v="2029" actId="47"/>
        <pc:sldMkLst>
          <pc:docMk/>
          <pc:sldMk cId="25800700" sldId="294"/>
        </pc:sldMkLst>
      </pc:sldChg>
      <pc:sldChg chg="del">
        <pc:chgData name="Youko Fujino" userId="78c006d2-0d86-4a9e-9f86-3f32ffb663a4" providerId="ADAL" clId="{F0569DDE-617B-47A7-A68B-03C1DAD1DB28}" dt="2023-12-18T16:42:22.156" v="2029" actId="47"/>
        <pc:sldMkLst>
          <pc:docMk/>
          <pc:sldMk cId="2575421478" sldId="295"/>
        </pc:sldMkLst>
      </pc:sldChg>
      <pc:sldChg chg="addSp delSp modSp mod">
        <pc:chgData name="Youko Fujino" userId="78c006d2-0d86-4a9e-9f86-3f32ffb663a4" providerId="ADAL" clId="{F0569DDE-617B-47A7-A68B-03C1DAD1DB28}" dt="2023-12-18T16:59:59.390" v="2306" actId="478"/>
        <pc:sldMkLst>
          <pc:docMk/>
          <pc:sldMk cId="4153678306" sldId="296"/>
        </pc:sldMkLst>
        <pc:spChg chg="add del mod">
          <ac:chgData name="Youko Fujino" userId="78c006d2-0d86-4a9e-9f86-3f32ffb663a4" providerId="ADAL" clId="{F0569DDE-617B-47A7-A68B-03C1DAD1DB28}" dt="2023-12-18T16:59:59.390" v="2306" actId="478"/>
          <ac:spMkLst>
            <pc:docMk/>
            <pc:sldMk cId="4153678306" sldId="296"/>
            <ac:spMk id="3" creationId="{EFD257A3-1D6A-C8BA-42A3-0B93E9AA7A92}"/>
          </ac:spMkLst>
        </pc:spChg>
        <pc:spChg chg="del mod">
          <ac:chgData name="Youko Fujino" userId="78c006d2-0d86-4a9e-9f86-3f32ffb663a4" providerId="ADAL" clId="{F0569DDE-617B-47A7-A68B-03C1DAD1DB28}" dt="2023-12-18T16:59:58.155" v="2305" actId="478"/>
          <ac:spMkLst>
            <pc:docMk/>
            <pc:sldMk cId="4153678306" sldId="296"/>
            <ac:spMk id="4" creationId="{60828E04-9C2A-4859-8050-C2DF67A249CB}"/>
          </ac:spMkLst>
        </pc:spChg>
        <pc:spChg chg="del">
          <ac:chgData name="Youko Fujino" userId="78c006d2-0d86-4a9e-9f86-3f32ffb663a4" providerId="ADAL" clId="{F0569DDE-617B-47A7-A68B-03C1DAD1DB28}" dt="2023-12-18T16:59:56.629" v="2304" actId="478"/>
          <ac:spMkLst>
            <pc:docMk/>
            <pc:sldMk cId="4153678306" sldId="296"/>
            <ac:spMk id="5" creationId="{11265965-2271-4C1C-BD0A-6F85F80FF9A6}"/>
          </ac:spMkLst>
        </pc:spChg>
        <pc:spChg chg="del">
          <ac:chgData name="Youko Fujino" userId="78c006d2-0d86-4a9e-9f86-3f32ffb663a4" providerId="ADAL" clId="{F0569DDE-617B-47A7-A68B-03C1DAD1DB28}" dt="2023-12-18T16:59:56.629" v="2304" actId="478"/>
          <ac:spMkLst>
            <pc:docMk/>
            <pc:sldMk cId="4153678306" sldId="296"/>
            <ac:spMk id="6" creationId="{50A3BCC3-A277-4C0B-9EBA-EB53990D8EBD}"/>
          </ac:spMkLst>
        </pc:spChg>
        <pc:spChg chg="add del mod">
          <ac:chgData name="Youko Fujino" userId="78c006d2-0d86-4a9e-9f86-3f32ffb663a4" providerId="ADAL" clId="{F0569DDE-617B-47A7-A68B-03C1DAD1DB28}" dt="2023-12-18T16:59:59.390" v="2306" actId="478"/>
          <ac:spMkLst>
            <pc:docMk/>
            <pc:sldMk cId="4153678306" sldId="296"/>
            <ac:spMk id="8" creationId="{B3188CA9-8078-A63E-43C8-85AF1C412A77}"/>
          </ac:spMkLst>
        </pc:spChg>
        <pc:spChg chg="del mod">
          <ac:chgData name="Youko Fujino" userId="78c006d2-0d86-4a9e-9f86-3f32ffb663a4" providerId="ADAL" clId="{F0569DDE-617B-47A7-A68B-03C1DAD1DB28}" dt="2023-12-18T16:59:56.629" v="2304" actId="478"/>
          <ac:spMkLst>
            <pc:docMk/>
            <pc:sldMk cId="4153678306" sldId="296"/>
            <ac:spMk id="21" creationId="{E382DE25-E72C-473B-AB0F-13DF377E6A8F}"/>
          </ac:spMkLst>
        </pc:spChg>
        <pc:picChg chg="del">
          <ac:chgData name="Youko Fujino" userId="78c006d2-0d86-4a9e-9f86-3f32ffb663a4" providerId="ADAL" clId="{F0569DDE-617B-47A7-A68B-03C1DAD1DB28}" dt="2023-12-18T16:59:56.629" v="2304" actId="478"/>
          <ac:picMkLst>
            <pc:docMk/>
            <pc:sldMk cId="4153678306" sldId="296"/>
            <ac:picMk id="9" creationId="{773C1382-ACE1-460F-A1B6-AB761A7D2E6B}"/>
          </ac:picMkLst>
        </pc:picChg>
        <pc:picChg chg="del">
          <ac:chgData name="Youko Fujino" userId="78c006d2-0d86-4a9e-9f86-3f32ffb663a4" providerId="ADAL" clId="{F0569DDE-617B-47A7-A68B-03C1DAD1DB28}" dt="2023-12-18T16:59:56.629" v="2304" actId="478"/>
          <ac:picMkLst>
            <pc:docMk/>
            <pc:sldMk cId="4153678306" sldId="296"/>
            <ac:picMk id="10" creationId="{A29DE31C-E099-4579-BB03-675E0A40C5F2}"/>
          </ac:picMkLst>
        </pc:picChg>
        <pc:picChg chg="del">
          <ac:chgData name="Youko Fujino" userId="78c006d2-0d86-4a9e-9f86-3f32ffb663a4" providerId="ADAL" clId="{F0569DDE-617B-47A7-A68B-03C1DAD1DB28}" dt="2023-12-18T16:59:56.629" v="2304" actId="478"/>
          <ac:picMkLst>
            <pc:docMk/>
            <pc:sldMk cId="4153678306" sldId="296"/>
            <ac:picMk id="11" creationId="{0718E6E0-05A2-479C-AEA8-1A385EB73474}"/>
          </ac:picMkLst>
        </pc:picChg>
      </pc:sldChg>
      <pc:sldChg chg="modSp mod">
        <pc:chgData name="Youko Fujino" userId="78c006d2-0d86-4a9e-9f86-3f32ffb663a4" providerId="ADAL" clId="{F0569DDE-617B-47A7-A68B-03C1DAD1DB28}" dt="2023-12-18T20:09:21.430" v="2674" actId="20577"/>
        <pc:sldMkLst>
          <pc:docMk/>
          <pc:sldMk cId="1883017410" sldId="297"/>
        </pc:sldMkLst>
        <pc:spChg chg="mod">
          <ac:chgData name="Youko Fujino" userId="78c006d2-0d86-4a9e-9f86-3f32ffb663a4" providerId="ADAL" clId="{F0569DDE-617B-47A7-A68B-03C1DAD1DB28}" dt="2023-12-18T20:09:09.648" v="2673" actId="20577"/>
          <ac:spMkLst>
            <pc:docMk/>
            <pc:sldMk cId="1883017410" sldId="297"/>
            <ac:spMk id="2" creationId="{19304E83-A4F0-49C5-BB01-F5773509A2B3}"/>
          </ac:spMkLst>
        </pc:spChg>
        <pc:spChg chg="mod">
          <ac:chgData name="Youko Fujino" userId="78c006d2-0d86-4a9e-9f86-3f32ffb663a4" providerId="ADAL" clId="{F0569DDE-617B-47A7-A68B-03C1DAD1DB28}" dt="2023-12-18T20:09:21.430" v="2674" actId="20577"/>
          <ac:spMkLst>
            <pc:docMk/>
            <pc:sldMk cId="1883017410" sldId="297"/>
            <ac:spMk id="19" creationId="{71E3924D-CB8B-F149-526F-D9775F52DFB1}"/>
          </ac:spMkLst>
        </pc:spChg>
      </pc:sldChg>
      <pc:sldChg chg="addSp delSp modSp add mod ord">
        <pc:chgData name="Youko Fujino" userId="78c006d2-0d86-4a9e-9f86-3f32ffb663a4" providerId="ADAL" clId="{F0569DDE-617B-47A7-A68B-03C1DAD1DB28}" dt="2023-12-18T20:10:29.797" v="2688" actId="1076"/>
        <pc:sldMkLst>
          <pc:docMk/>
          <pc:sldMk cId="3624343920" sldId="298"/>
        </pc:sldMkLst>
        <pc:spChg chg="mod">
          <ac:chgData name="Youko Fujino" userId="78c006d2-0d86-4a9e-9f86-3f32ffb663a4" providerId="ADAL" clId="{F0569DDE-617B-47A7-A68B-03C1DAD1DB28}" dt="2023-12-18T16:28:07.822" v="767" actId="404"/>
          <ac:spMkLst>
            <pc:docMk/>
            <pc:sldMk cId="3624343920" sldId="298"/>
            <ac:spMk id="2" creationId="{19304E83-A4F0-49C5-BB01-F5773509A2B3}"/>
          </ac:spMkLst>
        </pc:spChg>
        <pc:spChg chg="add mod">
          <ac:chgData name="Youko Fujino" userId="78c006d2-0d86-4a9e-9f86-3f32ffb663a4" providerId="ADAL" clId="{F0569DDE-617B-47A7-A68B-03C1DAD1DB28}" dt="2023-12-18T20:10:18.664" v="2687" actId="1076"/>
          <ac:spMkLst>
            <pc:docMk/>
            <pc:sldMk cId="3624343920" sldId="298"/>
            <ac:spMk id="5" creationId="{0B448001-0BC9-B45D-0278-5336A2EBA5D2}"/>
          </ac:spMkLst>
        </pc:spChg>
        <pc:spChg chg="add del mod">
          <ac:chgData name="Youko Fujino" userId="78c006d2-0d86-4a9e-9f86-3f32ffb663a4" providerId="ADAL" clId="{F0569DDE-617B-47A7-A68B-03C1DAD1DB28}" dt="2023-12-18T16:28:15.689" v="770" actId="478"/>
          <ac:spMkLst>
            <pc:docMk/>
            <pc:sldMk cId="3624343920" sldId="298"/>
            <ac:spMk id="10" creationId="{4AC598DF-CBF4-5382-02A1-2D4343C97EB3}"/>
          </ac:spMkLst>
        </pc:spChg>
        <pc:spChg chg="del mod">
          <ac:chgData name="Youko Fujino" userId="78c006d2-0d86-4a9e-9f86-3f32ffb663a4" providerId="ADAL" clId="{F0569DDE-617B-47A7-A68B-03C1DAD1DB28}" dt="2023-12-18T20:09:57.581" v="2675" actId="478"/>
          <ac:spMkLst>
            <pc:docMk/>
            <pc:sldMk cId="3624343920" sldId="298"/>
            <ac:spMk id="19" creationId="{71E3924D-CB8B-F149-526F-D9775F52DFB1}"/>
          </ac:spMkLst>
        </pc:spChg>
        <pc:spChg chg="del">
          <ac:chgData name="Youko Fujino" userId="78c006d2-0d86-4a9e-9f86-3f32ffb663a4" providerId="ADAL" clId="{F0569DDE-617B-47A7-A68B-03C1DAD1DB28}" dt="2023-12-18T16:28:13.146" v="768" actId="478"/>
          <ac:spMkLst>
            <pc:docMk/>
            <pc:sldMk cId="3624343920" sldId="298"/>
            <ac:spMk id="29" creationId="{93E3E369-2297-7C7C-E20E-5DA31F33C437}"/>
          </ac:spMkLst>
        </pc:spChg>
        <pc:spChg chg="mod">
          <ac:chgData name="Youko Fujino" userId="78c006d2-0d86-4a9e-9f86-3f32ffb663a4" providerId="ADAL" clId="{F0569DDE-617B-47A7-A68B-03C1DAD1DB28}" dt="2023-12-18T16:34:57.894" v="1270" actId="207"/>
          <ac:spMkLst>
            <pc:docMk/>
            <pc:sldMk cId="3624343920" sldId="298"/>
            <ac:spMk id="33" creationId="{D4B2AF09-6650-853F-38D4-73C876560372}"/>
          </ac:spMkLst>
        </pc:spChg>
        <pc:picChg chg="add mod">
          <ac:chgData name="Youko Fujino" userId="78c006d2-0d86-4a9e-9f86-3f32ffb663a4" providerId="ADAL" clId="{F0569DDE-617B-47A7-A68B-03C1DAD1DB28}" dt="2023-12-18T20:10:29.797" v="2688" actId="1076"/>
          <ac:picMkLst>
            <pc:docMk/>
            <pc:sldMk cId="3624343920" sldId="298"/>
            <ac:picMk id="4" creationId="{DF54EA95-D2DB-337E-7758-462635BC46A5}"/>
          </ac:picMkLst>
        </pc:picChg>
        <pc:picChg chg="del">
          <ac:chgData name="Youko Fujino" userId="78c006d2-0d86-4a9e-9f86-3f32ffb663a4" providerId="ADAL" clId="{F0569DDE-617B-47A7-A68B-03C1DAD1DB28}" dt="2023-12-18T16:22:06.497" v="21" actId="478"/>
          <ac:picMkLst>
            <pc:docMk/>
            <pc:sldMk cId="3624343920" sldId="298"/>
            <ac:picMk id="6" creationId="{9511971C-5565-1691-0CB1-7FC66549CEAE}"/>
          </ac:picMkLst>
        </pc:picChg>
        <pc:picChg chg="add del mod">
          <ac:chgData name="Youko Fujino" userId="78c006d2-0d86-4a9e-9f86-3f32ffb663a4" providerId="ADAL" clId="{F0569DDE-617B-47A7-A68B-03C1DAD1DB28}" dt="2023-12-18T16:25:47.741" v="439" actId="22"/>
          <ac:picMkLst>
            <pc:docMk/>
            <pc:sldMk cId="3624343920" sldId="298"/>
            <ac:picMk id="7" creationId="{9919D689-8CA6-A8DF-F52D-45937E73D306}"/>
          </ac:picMkLst>
        </pc:picChg>
      </pc:sldChg>
      <pc:sldChg chg="addSp delSp modSp add mod">
        <pc:chgData name="Youko Fujino" userId="78c006d2-0d86-4a9e-9f86-3f32ffb663a4" providerId="ADAL" clId="{F0569DDE-617B-47A7-A68B-03C1DAD1DB28}" dt="2023-12-18T19:59:21.600" v="2321" actId="20577"/>
        <pc:sldMkLst>
          <pc:docMk/>
          <pc:sldMk cId="2710204245" sldId="299"/>
        </pc:sldMkLst>
        <pc:spChg chg="mod">
          <ac:chgData name="Youko Fujino" userId="78c006d2-0d86-4a9e-9f86-3f32ffb663a4" providerId="ADAL" clId="{F0569DDE-617B-47A7-A68B-03C1DAD1DB28}" dt="2023-12-18T19:59:16.712" v="2318" actId="20577"/>
          <ac:spMkLst>
            <pc:docMk/>
            <pc:sldMk cId="2710204245" sldId="299"/>
            <ac:spMk id="2" creationId="{19304E83-A4F0-49C5-BB01-F5773509A2B3}"/>
          </ac:spMkLst>
        </pc:spChg>
        <pc:spChg chg="add mod">
          <ac:chgData name="Youko Fujino" userId="78c006d2-0d86-4a9e-9f86-3f32ffb663a4" providerId="ADAL" clId="{F0569DDE-617B-47A7-A68B-03C1DAD1DB28}" dt="2023-12-18T19:59:21.600" v="2321" actId="20577"/>
          <ac:spMkLst>
            <pc:docMk/>
            <pc:sldMk cId="2710204245" sldId="299"/>
            <ac:spMk id="9" creationId="{7886776E-1434-B95D-FA1D-5D46C9848EFB}"/>
          </ac:spMkLst>
        </pc:spChg>
        <pc:spChg chg="add del mod">
          <ac:chgData name="Youko Fujino" userId="78c006d2-0d86-4a9e-9f86-3f32ffb663a4" providerId="ADAL" clId="{F0569DDE-617B-47A7-A68B-03C1DAD1DB28}" dt="2023-12-18T19:59:11.979" v="2311" actId="478"/>
          <ac:spMkLst>
            <pc:docMk/>
            <pc:sldMk cId="2710204245" sldId="299"/>
            <ac:spMk id="13" creationId="{B688D2B2-5C5F-05EF-E939-1A78E64D0CCE}"/>
          </ac:spMkLst>
        </pc:spChg>
        <pc:spChg chg="del mod">
          <ac:chgData name="Youko Fujino" userId="78c006d2-0d86-4a9e-9f86-3f32ffb663a4" providerId="ADAL" clId="{F0569DDE-617B-47A7-A68B-03C1DAD1DB28}" dt="2023-12-18T16:28:25.387" v="771" actId="478"/>
          <ac:spMkLst>
            <pc:docMk/>
            <pc:sldMk cId="2710204245" sldId="299"/>
            <ac:spMk id="19" creationId="{71E3924D-CB8B-F149-526F-D9775F52DFB1}"/>
          </ac:spMkLst>
        </pc:spChg>
        <pc:spChg chg="del">
          <ac:chgData name="Youko Fujino" userId="78c006d2-0d86-4a9e-9f86-3f32ffb663a4" providerId="ADAL" clId="{F0569DDE-617B-47A7-A68B-03C1DAD1DB28}" dt="2023-12-18T16:30:51.846" v="935" actId="478"/>
          <ac:spMkLst>
            <pc:docMk/>
            <pc:sldMk cId="2710204245" sldId="299"/>
            <ac:spMk id="29" creationId="{93E3E369-2297-7C7C-E20E-5DA31F33C437}"/>
          </ac:spMkLst>
        </pc:spChg>
        <pc:spChg chg="mod">
          <ac:chgData name="Youko Fujino" userId="78c006d2-0d86-4a9e-9f86-3f32ffb663a4" providerId="ADAL" clId="{F0569DDE-617B-47A7-A68B-03C1DAD1DB28}" dt="2023-12-18T16:35:00.607" v="1271" actId="207"/>
          <ac:spMkLst>
            <pc:docMk/>
            <pc:sldMk cId="2710204245" sldId="299"/>
            <ac:spMk id="33" creationId="{D4B2AF09-6650-853F-38D4-73C876560372}"/>
          </ac:spMkLst>
        </pc:spChg>
        <pc:picChg chg="del">
          <ac:chgData name="Youko Fujino" userId="78c006d2-0d86-4a9e-9f86-3f32ffb663a4" providerId="ADAL" clId="{F0569DDE-617B-47A7-A68B-03C1DAD1DB28}" dt="2023-12-18T16:25:24.313" v="424" actId="478"/>
          <ac:picMkLst>
            <pc:docMk/>
            <pc:sldMk cId="2710204245" sldId="299"/>
            <ac:picMk id="4" creationId="{DF54EA95-D2DB-337E-7758-462635BC46A5}"/>
          </ac:picMkLst>
        </pc:picChg>
        <pc:picChg chg="add del">
          <ac:chgData name="Youko Fujino" userId="78c006d2-0d86-4a9e-9f86-3f32ffb663a4" providerId="ADAL" clId="{F0569DDE-617B-47A7-A68B-03C1DAD1DB28}" dt="2023-12-18T16:25:28.957" v="428" actId="22"/>
          <ac:picMkLst>
            <pc:docMk/>
            <pc:sldMk cId="2710204245" sldId="299"/>
            <ac:picMk id="5" creationId="{4D1AEFC2-AB2D-A039-9821-9494B49BBDEA}"/>
          </ac:picMkLst>
        </pc:picChg>
        <pc:picChg chg="add mod modCrop">
          <ac:chgData name="Youko Fujino" userId="78c006d2-0d86-4a9e-9f86-3f32ffb663a4" providerId="ADAL" clId="{F0569DDE-617B-47A7-A68B-03C1DAD1DB28}" dt="2023-12-18T16:30:29.078" v="924" actId="732"/>
          <ac:picMkLst>
            <pc:docMk/>
            <pc:sldMk cId="2710204245" sldId="299"/>
            <ac:picMk id="7" creationId="{0F9FD859-F7DF-25BB-F1C5-DEB117D5F6E0}"/>
          </ac:picMkLst>
        </pc:picChg>
        <pc:picChg chg="add mod">
          <ac:chgData name="Youko Fujino" userId="78c006d2-0d86-4a9e-9f86-3f32ffb663a4" providerId="ADAL" clId="{F0569DDE-617B-47A7-A68B-03C1DAD1DB28}" dt="2023-12-18T16:30:34.564" v="930" actId="1076"/>
          <ac:picMkLst>
            <pc:docMk/>
            <pc:sldMk cId="2710204245" sldId="299"/>
            <ac:picMk id="11" creationId="{FED1D96F-7F8C-89A4-70D5-7A073A6545BE}"/>
          </ac:picMkLst>
        </pc:picChg>
      </pc:sldChg>
      <pc:sldChg chg="addSp delSp modSp add mod">
        <pc:chgData name="Youko Fujino" userId="78c006d2-0d86-4a9e-9f86-3f32ffb663a4" providerId="ADAL" clId="{F0569DDE-617B-47A7-A68B-03C1DAD1DB28}" dt="2023-12-18T20:11:04.755" v="2736" actId="404"/>
        <pc:sldMkLst>
          <pc:docMk/>
          <pc:sldMk cId="1452544258" sldId="300"/>
        </pc:sldMkLst>
        <pc:spChg chg="mod">
          <ac:chgData name="Youko Fujino" userId="78c006d2-0d86-4a9e-9f86-3f32ffb663a4" providerId="ADAL" clId="{F0569DDE-617B-47A7-A68B-03C1DAD1DB28}" dt="2023-12-18T20:11:04.755" v="2736" actId="404"/>
          <ac:spMkLst>
            <pc:docMk/>
            <pc:sldMk cId="1452544258" sldId="300"/>
            <ac:spMk id="2" creationId="{19304E83-A4F0-49C5-BB01-F5773509A2B3}"/>
          </ac:spMkLst>
        </pc:spChg>
        <pc:spChg chg="add mod">
          <ac:chgData name="Youko Fujino" userId="78c006d2-0d86-4a9e-9f86-3f32ffb663a4" providerId="ADAL" clId="{F0569DDE-617B-47A7-A68B-03C1DAD1DB28}" dt="2023-12-18T16:44:07.330" v="2098" actId="20577"/>
          <ac:spMkLst>
            <pc:docMk/>
            <pc:sldMk cId="1452544258" sldId="300"/>
            <ac:spMk id="5" creationId="{2F690431-0E28-7CE4-4545-F61776DFE2A3}"/>
          </ac:spMkLst>
        </pc:spChg>
        <pc:spChg chg="add mod">
          <ac:chgData name="Youko Fujino" userId="78c006d2-0d86-4a9e-9f86-3f32ffb663a4" providerId="ADAL" clId="{F0569DDE-617B-47A7-A68B-03C1DAD1DB28}" dt="2023-12-18T17:37:06.816" v="2310" actId="113"/>
          <ac:spMkLst>
            <pc:docMk/>
            <pc:sldMk cId="1452544258" sldId="300"/>
            <ac:spMk id="6" creationId="{C11328ED-F1D5-F495-A99D-DB975675AF7D}"/>
          </ac:spMkLst>
        </pc:spChg>
        <pc:spChg chg="del">
          <ac:chgData name="Youko Fujino" userId="78c006d2-0d86-4a9e-9f86-3f32ffb663a4" providerId="ADAL" clId="{F0569DDE-617B-47A7-A68B-03C1DAD1DB28}" dt="2023-12-18T16:32:02.640" v="986" actId="478"/>
          <ac:spMkLst>
            <pc:docMk/>
            <pc:sldMk cId="1452544258" sldId="300"/>
            <ac:spMk id="9" creationId="{7886776E-1434-B95D-FA1D-5D46C9848EFB}"/>
          </ac:spMkLst>
        </pc:spChg>
        <pc:spChg chg="del">
          <ac:chgData name="Youko Fujino" userId="78c006d2-0d86-4a9e-9f86-3f32ffb663a4" providerId="ADAL" clId="{F0569DDE-617B-47A7-A68B-03C1DAD1DB28}" dt="2023-12-18T16:31:45.674" v="947" actId="478"/>
          <ac:spMkLst>
            <pc:docMk/>
            <pc:sldMk cId="1452544258" sldId="300"/>
            <ac:spMk id="13" creationId="{B688D2B2-5C5F-05EF-E939-1A78E64D0CCE}"/>
          </ac:spMkLst>
        </pc:spChg>
        <pc:spChg chg="mod">
          <ac:chgData name="Youko Fujino" userId="78c006d2-0d86-4a9e-9f86-3f32ffb663a4" providerId="ADAL" clId="{F0569DDE-617B-47A7-A68B-03C1DAD1DB28}" dt="2023-12-18T16:35:02.862" v="1272" actId="207"/>
          <ac:spMkLst>
            <pc:docMk/>
            <pc:sldMk cId="1452544258" sldId="300"/>
            <ac:spMk id="33" creationId="{D4B2AF09-6650-853F-38D4-73C876560372}"/>
          </ac:spMkLst>
        </pc:spChg>
        <pc:picChg chg="add mod">
          <ac:chgData name="Youko Fujino" userId="78c006d2-0d86-4a9e-9f86-3f32ffb663a4" providerId="ADAL" clId="{F0569DDE-617B-47A7-A68B-03C1DAD1DB28}" dt="2023-12-18T16:31:44.024" v="946" actId="1076"/>
          <ac:picMkLst>
            <pc:docMk/>
            <pc:sldMk cId="1452544258" sldId="300"/>
            <ac:picMk id="4" creationId="{E5F2FEA2-E8DB-5D5F-619B-4383306090A2}"/>
          </ac:picMkLst>
        </pc:picChg>
        <pc:picChg chg="del">
          <ac:chgData name="Youko Fujino" userId="78c006d2-0d86-4a9e-9f86-3f32ffb663a4" providerId="ADAL" clId="{F0569DDE-617B-47A7-A68B-03C1DAD1DB28}" dt="2023-12-18T16:31:36.106" v="937" actId="478"/>
          <ac:picMkLst>
            <pc:docMk/>
            <pc:sldMk cId="1452544258" sldId="300"/>
            <ac:picMk id="7" creationId="{0F9FD859-F7DF-25BB-F1C5-DEB117D5F6E0}"/>
          </ac:picMkLst>
        </pc:picChg>
        <pc:picChg chg="del">
          <ac:chgData name="Youko Fujino" userId="78c006d2-0d86-4a9e-9f86-3f32ffb663a4" providerId="ADAL" clId="{F0569DDE-617B-47A7-A68B-03C1DAD1DB28}" dt="2023-12-18T16:31:36.106" v="937" actId="478"/>
          <ac:picMkLst>
            <pc:docMk/>
            <pc:sldMk cId="1452544258" sldId="300"/>
            <ac:picMk id="11" creationId="{FED1D96F-7F8C-89A4-70D5-7A073A6545BE}"/>
          </ac:picMkLst>
        </pc:picChg>
      </pc:sldChg>
      <pc:sldChg chg="add del">
        <pc:chgData name="Youko Fujino" userId="78c006d2-0d86-4a9e-9f86-3f32ffb663a4" providerId="ADAL" clId="{F0569DDE-617B-47A7-A68B-03C1DAD1DB28}" dt="2023-12-18T16:25:25.384" v="426"/>
        <pc:sldMkLst>
          <pc:docMk/>
          <pc:sldMk cId="1570549892" sldId="300"/>
        </pc:sldMkLst>
      </pc:sldChg>
      <pc:sldChg chg="addSp delSp modSp add mod">
        <pc:chgData name="Youko Fujino" userId="78c006d2-0d86-4a9e-9f86-3f32ffb663a4" providerId="ADAL" clId="{F0569DDE-617B-47A7-A68B-03C1DAD1DB28}" dt="2023-12-18T16:40:29.455" v="1832" actId="20577"/>
        <pc:sldMkLst>
          <pc:docMk/>
          <pc:sldMk cId="3683374524" sldId="301"/>
        </pc:sldMkLst>
        <pc:spChg chg="mod">
          <ac:chgData name="Youko Fujino" userId="78c006d2-0d86-4a9e-9f86-3f32ffb663a4" providerId="ADAL" clId="{F0569DDE-617B-47A7-A68B-03C1DAD1DB28}" dt="2023-12-18T16:39:52.248" v="1723" actId="20577"/>
          <ac:spMkLst>
            <pc:docMk/>
            <pc:sldMk cId="3683374524" sldId="301"/>
            <ac:spMk id="2" creationId="{19304E83-A4F0-49C5-BB01-F5773509A2B3}"/>
          </ac:spMkLst>
        </pc:spChg>
        <pc:spChg chg="mod">
          <ac:chgData name="Youko Fujino" userId="78c006d2-0d86-4a9e-9f86-3f32ffb663a4" providerId="ADAL" clId="{F0569DDE-617B-47A7-A68B-03C1DAD1DB28}" dt="2023-12-18T16:39:48.775" v="1718" actId="20577"/>
          <ac:spMkLst>
            <pc:docMk/>
            <pc:sldMk cId="3683374524" sldId="301"/>
            <ac:spMk id="5" creationId="{2F690431-0E28-7CE4-4545-F61776DFE2A3}"/>
          </ac:spMkLst>
        </pc:spChg>
        <pc:spChg chg="mod">
          <ac:chgData name="Youko Fujino" userId="78c006d2-0d86-4a9e-9f86-3f32ffb663a4" providerId="ADAL" clId="{F0569DDE-617B-47A7-A68B-03C1DAD1DB28}" dt="2023-12-18T16:40:29.455" v="1832" actId="20577"/>
          <ac:spMkLst>
            <pc:docMk/>
            <pc:sldMk cId="3683374524" sldId="301"/>
            <ac:spMk id="6" creationId="{C11328ED-F1D5-F495-A99D-DB975675AF7D}"/>
          </ac:spMkLst>
        </pc:spChg>
        <pc:spChg chg="add del">
          <ac:chgData name="Youko Fujino" userId="78c006d2-0d86-4a9e-9f86-3f32ffb663a4" providerId="ADAL" clId="{F0569DDE-617B-47A7-A68B-03C1DAD1DB28}" dt="2023-12-18T16:35:32.546" v="1290" actId="22"/>
          <ac:spMkLst>
            <pc:docMk/>
            <pc:sldMk cId="3683374524" sldId="301"/>
            <ac:spMk id="7" creationId="{1E1BA08D-CDC3-7746-A075-C3FC14679CA6}"/>
          </ac:spMkLst>
        </pc:spChg>
        <pc:spChg chg="mod">
          <ac:chgData name="Youko Fujino" userId="78c006d2-0d86-4a9e-9f86-3f32ffb663a4" providerId="ADAL" clId="{F0569DDE-617B-47A7-A68B-03C1DAD1DB28}" dt="2023-12-18T16:35:27.639" v="1287" actId="207"/>
          <ac:spMkLst>
            <pc:docMk/>
            <pc:sldMk cId="3683374524" sldId="301"/>
            <ac:spMk id="33" creationId="{D4B2AF09-6650-853F-38D4-73C876560372}"/>
          </ac:spMkLst>
        </pc:spChg>
        <pc:picChg chg="del">
          <ac:chgData name="Youko Fujino" userId="78c006d2-0d86-4a9e-9f86-3f32ffb663a4" providerId="ADAL" clId="{F0569DDE-617B-47A7-A68B-03C1DAD1DB28}" dt="2023-12-18T16:35:29.654" v="1288" actId="478"/>
          <ac:picMkLst>
            <pc:docMk/>
            <pc:sldMk cId="3683374524" sldId="301"/>
            <ac:picMk id="4" creationId="{E5F2FEA2-E8DB-5D5F-619B-4383306090A2}"/>
          </ac:picMkLst>
        </pc:picChg>
        <pc:picChg chg="add mod">
          <ac:chgData name="Youko Fujino" userId="78c006d2-0d86-4a9e-9f86-3f32ffb663a4" providerId="ADAL" clId="{F0569DDE-617B-47A7-A68B-03C1DAD1DB28}" dt="2023-12-18T16:35:38.874" v="1295" actId="1076"/>
          <ac:picMkLst>
            <pc:docMk/>
            <pc:sldMk cId="3683374524" sldId="301"/>
            <ac:picMk id="10" creationId="{32AA7482-F79C-4E9E-793F-3A16006983E9}"/>
          </ac:picMkLst>
        </pc:picChg>
      </pc:sldChg>
      <pc:sldChg chg="add del">
        <pc:chgData name="Youko Fujino" userId="78c006d2-0d86-4a9e-9f86-3f32ffb663a4" providerId="ADAL" clId="{F0569DDE-617B-47A7-A68B-03C1DAD1DB28}" dt="2023-12-18T16:31:38.588" v="939"/>
        <pc:sldMkLst>
          <pc:docMk/>
          <pc:sldMk cId="3843052337" sldId="301"/>
        </pc:sldMkLst>
      </pc:sldChg>
      <pc:sldChg chg="addSp delSp modSp add mod">
        <pc:chgData name="Youko Fujino" userId="78c006d2-0d86-4a9e-9f86-3f32ffb663a4" providerId="ADAL" clId="{F0569DDE-617B-47A7-A68B-03C1DAD1DB28}" dt="2023-12-19T15:58:14.247" v="2754" actId="20577"/>
        <pc:sldMkLst>
          <pc:docMk/>
          <pc:sldMk cId="3531122240" sldId="302"/>
        </pc:sldMkLst>
        <pc:spChg chg="mod">
          <ac:chgData name="Youko Fujino" userId="78c006d2-0d86-4a9e-9f86-3f32ffb663a4" providerId="ADAL" clId="{F0569DDE-617B-47A7-A68B-03C1DAD1DB28}" dt="2023-12-18T16:42:13.701" v="2027" actId="14100"/>
          <ac:spMkLst>
            <pc:docMk/>
            <pc:sldMk cId="3531122240" sldId="302"/>
            <ac:spMk id="2" creationId="{19304E83-A4F0-49C5-BB01-F5773509A2B3}"/>
          </ac:spMkLst>
        </pc:spChg>
        <pc:spChg chg="del">
          <ac:chgData name="Youko Fujino" userId="78c006d2-0d86-4a9e-9f86-3f32ffb663a4" providerId="ADAL" clId="{F0569DDE-617B-47A7-A68B-03C1DAD1DB28}" dt="2023-12-18T16:42:10.199" v="2025" actId="478"/>
          <ac:spMkLst>
            <pc:docMk/>
            <pc:sldMk cId="3531122240" sldId="302"/>
            <ac:spMk id="5" creationId="{2F690431-0E28-7CE4-4545-F61776DFE2A3}"/>
          </ac:spMkLst>
        </pc:spChg>
        <pc:spChg chg="del">
          <ac:chgData name="Youko Fujino" userId="78c006d2-0d86-4a9e-9f86-3f32ffb663a4" providerId="ADAL" clId="{F0569DDE-617B-47A7-A68B-03C1DAD1DB28}" dt="2023-12-18T16:42:11.971" v="2026" actId="478"/>
          <ac:spMkLst>
            <pc:docMk/>
            <pc:sldMk cId="3531122240" sldId="302"/>
            <ac:spMk id="6" creationId="{C11328ED-F1D5-F495-A99D-DB975675AF7D}"/>
          </ac:spMkLst>
        </pc:spChg>
        <pc:spChg chg="add del mod">
          <ac:chgData name="Youko Fujino" userId="78c006d2-0d86-4a9e-9f86-3f32ffb663a4" providerId="ADAL" clId="{F0569DDE-617B-47A7-A68B-03C1DAD1DB28}" dt="2023-12-18T16:42:15.042" v="2028" actId="478"/>
          <ac:spMkLst>
            <pc:docMk/>
            <pc:sldMk cId="3531122240" sldId="302"/>
            <ac:spMk id="9" creationId="{BAC01CA8-F893-E80C-2099-36680B75B3DF}"/>
          </ac:spMkLst>
        </pc:spChg>
        <pc:spChg chg="mod">
          <ac:chgData name="Youko Fujino" userId="78c006d2-0d86-4a9e-9f86-3f32ffb663a4" providerId="ADAL" clId="{F0569DDE-617B-47A7-A68B-03C1DAD1DB28}" dt="2023-12-19T15:58:14.247" v="2754" actId="20577"/>
          <ac:spMkLst>
            <pc:docMk/>
            <pc:sldMk cId="3531122240" sldId="302"/>
            <ac:spMk id="33" creationId="{D4B2AF09-6650-853F-38D4-73C876560372}"/>
          </ac:spMkLst>
        </pc:spChg>
        <pc:picChg chg="add mod">
          <ac:chgData name="Youko Fujino" userId="78c006d2-0d86-4a9e-9f86-3f32ffb663a4" providerId="ADAL" clId="{F0569DDE-617B-47A7-A68B-03C1DAD1DB28}" dt="2023-12-18T16:41:23.709" v="1885" actId="1076"/>
          <ac:picMkLst>
            <pc:docMk/>
            <pc:sldMk cId="3531122240" sldId="302"/>
            <ac:picMk id="4" creationId="{A7F1C4C6-7046-2822-3D28-C9B8A9CCB8E0}"/>
          </ac:picMkLst>
        </pc:picChg>
        <pc:picChg chg="del">
          <ac:chgData name="Youko Fujino" userId="78c006d2-0d86-4a9e-9f86-3f32ffb663a4" providerId="ADAL" clId="{F0569DDE-617B-47A7-A68B-03C1DAD1DB28}" dt="2023-12-18T16:41:02.437" v="1876" actId="478"/>
          <ac:picMkLst>
            <pc:docMk/>
            <pc:sldMk cId="3531122240" sldId="302"/>
            <ac:picMk id="10" creationId="{32AA7482-F79C-4E9E-793F-3A16006983E9}"/>
          </ac:picMkLst>
        </pc:picChg>
      </pc:sldChg>
      <pc:sldChg chg="addSp delSp modSp add mod ord">
        <pc:chgData name="Youko Fujino" userId="78c006d2-0d86-4a9e-9f86-3f32ffb663a4" providerId="ADAL" clId="{F0569DDE-617B-47A7-A68B-03C1DAD1DB28}" dt="2023-12-18T20:28:10.036" v="2738"/>
        <pc:sldMkLst>
          <pc:docMk/>
          <pc:sldMk cId="2153478495" sldId="303"/>
        </pc:sldMkLst>
        <pc:spChg chg="mod">
          <ac:chgData name="Youko Fujino" userId="78c006d2-0d86-4a9e-9f86-3f32ffb663a4" providerId="ADAL" clId="{F0569DDE-617B-47A7-A68B-03C1DAD1DB28}" dt="2023-12-18T16:48:43.245" v="2236" actId="1076"/>
          <ac:spMkLst>
            <pc:docMk/>
            <pc:sldMk cId="2153478495" sldId="303"/>
            <ac:spMk id="2" creationId="{19304E83-A4F0-49C5-BB01-F5773509A2B3}"/>
          </ac:spMkLst>
        </pc:spChg>
        <pc:spChg chg="add mod ord">
          <ac:chgData name="Youko Fujino" userId="78c006d2-0d86-4a9e-9f86-3f32ffb663a4" providerId="ADAL" clId="{F0569DDE-617B-47A7-A68B-03C1DAD1DB28}" dt="2023-12-18T20:04:55.743" v="2555" actId="113"/>
          <ac:spMkLst>
            <pc:docMk/>
            <pc:sldMk cId="2153478495" sldId="303"/>
            <ac:spMk id="3" creationId="{F1FA0F55-4C5A-FC46-DF89-B66C29B49557}"/>
          </ac:spMkLst>
        </pc:spChg>
        <pc:spChg chg="add mod ord">
          <ac:chgData name="Youko Fujino" userId="78c006d2-0d86-4a9e-9f86-3f32ffb663a4" providerId="ADAL" clId="{F0569DDE-617B-47A7-A68B-03C1DAD1DB28}" dt="2023-12-18T20:04:55.743" v="2555" actId="113"/>
          <ac:spMkLst>
            <pc:docMk/>
            <pc:sldMk cId="2153478495" sldId="303"/>
            <ac:spMk id="4" creationId="{848D768D-F3BC-6FD4-9216-8B8DE9CB6420}"/>
          </ac:spMkLst>
        </pc:spChg>
        <pc:spChg chg="add del mod">
          <ac:chgData name="Youko Fujino" userId="78c006d2-0d86-4a9e-9f86-3f32ffb663a4" providerId="ADAL" clId="{F0569DDE-617B-47A7-A68B-03C1DAD1DB28}" dt="2023-12-18T16:47:20.963" v="2181" actId="478"/>
          <ac:spMkLst>
            <pc:docMk/>
            <pc:sldMk cId="2153478495" sldId="303"/>
            <ac:spMk id="4" creationId="{E4FDAB49-E517-3147-2A14-383BEB9FFCEF}"/>
          </ac:spMkLst>
        </pc:spChg>
        <pc:spChg chg="add mod">
          <ac:chgData name="Youko Fujino" userId="78c006d2-0d86-4a9e-9f86-3f32ffb663a4" providerId="ADAL" clId="{F0569DDE-617B-47A7-A68B-03C1DAD1DB28}" dt="2023-12-18T20:08:28.016" v="2659" actId="20577"/>
          <ac:spMkLst>
            <pc:docMk/>
            <pc:sldMk cId="2153478495" sldId="303"/>
            <ac:spMk id="5" creationId="{54E716C2-817A-B488-2B6A-A4E5A54763A1}"/>
          </ac:spMkLst>
        </pc:spChg>
        <pc:spChg chg="add mod ord">
          <ac:chgData name="Youko Fujino" userId="78c006d2-0d86-4a9e-9f86-3f32ffb663a4" providerId="ADAL" clId="{F0569DDE-617B-47A7-A68B-03C1DAD1DB28}" dt="2023-12-18T20:04:55.743" v="2555" actId="113"/>
          <ac:spMkLst>
            <pc:docMk/>
            <pc:sldMk cId="2153478495" sldId="303"/>
            <ac:spMk id="6" creationId="{DB680AD0-A05F-3683-79A9-52433B71FF83}"/>
          </ac:spMkLst>
        </pc:spChg>
        <pc:spChg chg="add del">
          <ac:chgData name="Youko Fujino" userId="78c006d2-0d86-4a9e-9f86-3f32ffb663a4" providerId="ADAL" clId="{F0569DDE-617B-47A7-A68B-03C1DAD1DB28}" dt="2023-12-18T16:44:16.229" v="2100" actId="22"/>
          <ac:spMkLst>
            <pc:docMk/>
            <pc:sldMk cId="2153478495" sldId="303"/>
            <ac:spMk id="7" creationId="{E39EF739-CF53-582C-3BC5-77420878BC3F}"/>
          </ac:spMkLst>
        </pc:spChg>
        <pc:spChg chg="add del mod">
          <ac:chgData name="Youko Fujino" userId="78c006d2-0d86-4a9e-9f86-3f32ffb663a4" providerId="ADAL" clId="{F0569DDE-617B-47A7-A68B-03C1DAD1DB28}" dt="2023-12-18T16:44:39.232" v="2115" actId="478"/>
          <ac:spMkLst>
            <pc:docMk/>
            <pc:sldMk cId="2153478495" sldId="303"/>
            <ac:spMk id="10" creationId="{8AB03114-2E83-94B1-4D79-542550694830}"/>
          </ac:spMkLst>
        </pc:spChg>
        <pc:spChg chg="add del mod">
          <ac:chgData name="Youko Fujino" userId="78c006d2-0d86-4a9e-9f86-3f32ffb663a4" providerId="ADAL" clId="{F0569DDE-617B-47A7-A68B-03C1DAD1DB28}" dt="2023-12-18T20:08:00.711" v="2647" actId="1076"/>
          <ac:spMkLst>
            <pc:docMk/>
            <pc:sldMk cId="2153478495" sldId="303"/>
            <ac:spMk id="11" creationId="{C2BB1860-DA62-A26F-FA43-EB4B6A62CE6E}"/>
          </ac:spMkLst>
        </pc:spChg>
        <pc:spChg chg="add del mod">
          <ac:chgData name="Youko Fujino" userId="78c006d2-0d86-4a9e-9f86-3f32ffb663a4" providerId="ADAL" clId="{F0569DDE-617B-47A7-A68B-03C1DAD1DB28}" dt="2023-12-18T16:46:41.347" v="2165" actId="478"/>
          <ac:spMkLst>
            <pc:docMk/>
            <pc:sldMk cId="2153478495" sldId="303"/>
            <ac:spMk id="12" creationId="{AE416719-99B6-0C77-3FC0-AF767C9AA22B}"/>
          </ac:spMkLst>
        </pc:spChg>
        <pc:spChg chg="add mod ord">
          <ac:chgData name="Youko Fujino" userId="78c006d2-0d86-4a9e-9f86-3f32ffb663a4" providerId="ADAL" clId="{F0569DDE-617B-47A7-A68B-03C1DAD1DB28}" dt="2023-12-18T20:08:06.216" v="2649" actId="1076"/>
          <ac:spMkLst>
            <pc:docMk/>
            <pc:sldMk cId="2153478495" sldId="303"/>
            <ac:spMk id="13" creationId="{3A7600D1-230C-CA6D-D978-4ACF852397A0}"/>
          </ac:spMkLst>
        </pc:spChg>
        <pc:spChg chg="add mod">
          <ac:chgData name="Youko Fujino" userId="78c006d2-0d86-4a9e-9f86-3f32ffb663a4" providerId="ADAL" clId="{F0569DDE-617B-47A7-A68B-03C1DAD1DB28}" dt="2023-12-18T20:06:56.708" v="2638" actId="1038"/>
          <ac:spMkLst>
            <pc:docMk/>
            <pc:sldMk cId="2153478495" sldId="303"/>
            <ac:spMk id="14" creationId="{E12D8315-5CB3-B54D-65B1-9F69A91A1D1C}"/>
          </ac:spMkLst>
        </pc:spChg>
        <pc:spChg chg="add mod">
          <ac:chgData name="Youko Fujino" userId="78c006d2-0d86-4a9e-9f86-3f32ffb663a4" providerId="ADAL" clId="{F0569DDE-617B-47A7-A68B-03C1DAD1DB28}" dt="2023-12-18T20:08:09.075" v="2650" actId="1076"/>
          <ac:spMkLst>
            <pc:docMk/>
            <pc:sldMk cId="2153478495" sldId="303"/>
            <ac:spMk id="15" creationId="{EF3DB8BD-BE24-BE9D-1B3B-67DA0B724EA7}"/>
          </ac:spMkLst>
        </pc:spChg>
        <pc:spChg chg="add mod">
          <ac:chgData name="Youko Fujino" userId="78c006d2-0d86-4a9e-9f86-3f32ffb663a4" providerId="ADAL" clId="{F0569DDE-617B-47A7-A68B-03C1DAD1DB28}" dt="2023-12-18T20:07:43.753" v="2642" actId="164"/>
          <ac:spMkLst>
            <pc:docMk/>
            <pc:sldMk cId="2153478495" sldId="303"/>
            <ac:spMk id="16" creationId="{D4EAD626-F47C-4E29-5F61-AB2DD8627F14}"/>
          </ac:spMkLst>
        </pc:spChg>
        <pc:spChg chg="mod">
          <ac:chgData name="Youko Fujino" userId="78c006d2-0d86-4a9e-9f86-3f32ffb663a4" providerId="ADAL" clId="{F0569DDE-617B-47A7-A68B-03C1DAD1DB28}" dt="2023-12-18T20:08:15.392" v="2652" actId="1076"/>
          <ac:spMkLst>
            <pc:docMk/>
            <pc:sldMk cId="2153478495" sldId="303"/>
            <ac:spMk id="19" creationId="{71E3924D-CB8B-F149-526F-D9775F52DFB1}"/>
          </ac:spMkLst>
        </pc:spChg>
        <pc:spChg chg="del">
          <ac:chgData name="Youko Fujino" userId="78c006d2-0d86-4a9e-9f86-3f32ffb663a4" providerId="ADAL" clId="{F0569DDE-617B-47A7-A68B-03C1DAD1DB28}" dt="2023-12-18T16:43:06.906" v="2079" actId="478"/>
          <ac:spMkLst>
            <pc:docMk/>
            <pc:sldMk cId="2153478495" sldId="303"/>
            <ac:spMk id="27" creationId="{8F271374-2560-2B88-B1E8-3B25A8673B4C}"/>
          </ac:spMkLst>
        </pc:spChg>
        <pc:spChg chg="del">
          <ac:chgData name="Youko Fujino" userId="78c006d2-0d86-4a9e-9f86-3f32ffb663a4" providerId="ADAL" clId="{F0569DDE-617B-47A7-A68B-03C1DAD1DB28}" dt="2023-12-18T16:43:06.906" v="2079" actId="478"/>
          <ac:spMkLst>
            <pc:docMk/>
            <pc:sldMk cId="2153478495" sldId="303"/>
            <ac:spMk id="29" creationId="{93E3E369-2297-7C7C-E20E-5DA31F33C437}"/>
          </ac:spMkLst>
        </pc:spChg>
        <pc:spChg chg="mod">
          <ac:chgData name="Youko Fujino" userId="78c006d2-0d86-4a9e-9f86-3f32ffb663a4" providerId="ADAL" clId="{F0569DDE-617B-47A7-A68B-03C1DAD1DB28}" dt="2023-12-18T20:05:02.857" v="2557" actId="1076"/>
          <ac:spMkLst>
            <pc:docMk/>
            <pc:sldMk cId="2153478495" sldId="303"/>
            <ac:spMk id="34" creationId="{A9F79ABC-AA2A-1E2E-9A8D-EF0F443CC4EF}"/>
          </ac:spMkLst>
        </pc:spChg>
        <pc:spChg chg="del">
          <ac:chgData name="Youko Fujino" userId="78c006d2-0d86-4a9e-9f86-3f32ffb663a4" providerId="ADAL" clId="{F0569DDE-617B-47A7-A68B-03C1DAD1DB28}" dt="2023-12-18T16:43:00.536" v="2066" actId="478"/>
          <ac:spMkLst>
            <pc:docMk/>
            <pc:sldMk cId="2153478495" sldId="303"/>
            <ac:spMk id="35" creationId="{91D4E07F-FC62-B5CC-C040-EDFA989BC485}"/>
          </ac:spMkLst>
        </pc:spChg>
        <pc:grpChg chg="add mod">
          <ac:chgData name="Youko Fujino" userId="78c006d2-0d86-4a9e-9f86-3f32ffb663a4" providerId="ADAL" clId="{F0569DDE-617B-47A7-A68B-03C1DAD1DB28}" dt="2023-12-18T20:08:09.075" v="2650" actId="1076"/>
          <ac:grpSpMkLst>
            <pc:docMk/>
            <pc:sldMk cId="2153478495" sldId="303"/>
            <ac:grpSpMk id="7" creationId="{4DE65E35-6A07-6CED-8078-CE8521417E6B}"/>
          </ac:grpSpMkLst>
        </pc:grpChg>
        <pc:grpChg chg="add mod">
          <ac:chgData name="Youko Fujino" userId="78c006d2-0d86-4a9e-9f86-3f32ffb663a4" providerId="ADAL" clId="{F0569DDE-617B-47A7-A68B-03C1DAD1DB28}" dt="2023-12-18T20:06:56.708" v="2638" actId="1038"/>
          <ac:grpSpMkLst>
            <pc:docMk/>
            <pc:sldMk cId="2153478495" sldId="303"/>
            <ac:grpSpMk id="9" creationId="{B531882C-94DC-2ED9-C3FE-405ABD08179E}"/>
          </ac:grpSpMkLst>
        </pc:grpChg>
        <pc:grpChg chg="add mod">
          <ac:chgData name="Youko Fujino" userId="78c006d2-0d86-4a9e-9f86-3f32ffb663a4" providerId="ADAL" clId="{F0569DDE-617B-47A7-A68B-03C1DAD1DB28}" dt="2023-12-18T20:07:43.753" v="2642" actId="164"/>
          <ac:grpSpMkLst>
            <pc:docMk/>
            <pc:sldMk cId="2153478495" sldId="303"/>
            <ac:grpSpMk id="10" creationId="{6A27CF2F-043B-9A2A-4638-DA96590FA46A}"/>
          </ac:grpSpMkLst>
        </pc:grpChg>
        <pc:picChg chg="del">
          <ac:chgData name="Youko Fujino" userId="78c006d2-0d86-4a9e-9f86-3f32ffb663a4" providerId="ADAL" clId="{F0569DDE-617B-47A7-A68B-03C1DAD1DB28}" dt="2023-12-18T16:43:06.906" v="2079" actId="478"/>
          <ac:picMkLst>
            <pc:docMk/>
            <pc:sldMk cId="2153478495" sldId="303"/>
            <ac:picMk id="31" creationId="{6C8E42D7-2203-17C7-45AD-206BE63F6D74}"/>
          </ac:picMkLst>
        </pc:picChg>
        <pc:picChg chg="add mod">
          <ac:chgData name="Youko Fujino" userId="78c006d2-0d86-4a9e-9f86-3f32ffb663a4" providerId="ADAL" clId="{F0569DDE-617B-47A7-A68B-03C1DAD1DB28}" dt="2023-12-18T20:08:09.075" v="2650" actId="1076"/>
          <ac:picMkLst>
            <pc:docMk/>
            <pc:sldMk cId="2153478495" sldId="303"/>
            <ac:picMk id="1026" creationId="{BAA7387E-8F6A-2CE8-2CD1-C6F55306F369}"/>
          </ac:picMkLst>
        </pc:picChg>
        <pc:picChg chg="add del">
          <ac:chgData name="Youko Fujino" userId="78c006d2-0d86-4a9e-9f86-3f32ffb663a4" providerId="ADAL" clId="{F0569DDE-617B-47A7-A68B-03C1DAD1DB28}" dt="2023-12-18T20:06:23.931" v="2589"/>
          <ac:picMkLst>
            <pc:docMk/>
            <pc:sldMk cId="2153478495" sldId="303"/>
            <ac:picMk id="1028" creationId="{F897F00F-B9D9-3693-AB70-BABF4617F71B}"/>
          </ac:picMkLst>
        </pc:picChg>
        <pc:picChg chg="add del mod">
          <ac:chgData name="Youko Fujino" userId="78c006d2-0d86-4a9e-9f86-3f32ffb663a4" providerId="ADAL" clId="{F0569DDE-617B-47A7-A68B-03C1DAD1DB28}" dt="2023-12-18T20:06:33.961" v="2613"/>
          <ac:picMkLst>
            <pc:docMk/>
            <pc:sldMk cId="2153478495" sldId="303"/>
            <ac:picMk id="1030" creationId="{DD68640C-7811-2462-33A3-8D5F91DD9647}"/>
          </ac:picMkLst>
        </pc:picChg>
        <pc:picChg chg="add mod">
          <ac:chgData name="Youko Fujino" userId="78c006d2-0d86-4a9e-9f86-3f32ffb663a4" providerId="ADAL" clId="{F0569DDE-617B-47A7-A68B-03C1DAD1DB28}" dt="2023-12-18T20:06:56.708" v="2638" actId="1038"/>
          <ac:picMkLst>
            <pc:docMk/>
            <pc:sldMk cId="2153478495" sldId="303"/>
            <ac:picMk id="1032" creationId="{AD02B81E-0D0C-04D5-0BB1-23C1DFEC5B37}"/>
          </ac:picMkLst>
        </pc:picChg>
        <pc:picChg chg="add mod">
          <ac:chgData name="Youko Fujino" userId="78c006d2-0d86-4a9e-9f86-3f32ffb663a4" providerId="ADAL" clId="{F0569DDE-617B-47A7-A68B-03C1DAD1DB28}" dt="2023-12-18T20:07:43.753" v="2642" actId="164"/>
          <ac:picMkLst>
            <pc:docMk/>
            <pc:sldMk cId="2153478495" sldId="303"/>
            <ac:picMk id="1034" creationId="{20E4BB36-6C51-1BC0-F770-0F626EC03BCF}"/>
          </ac:picMkLst>
        </pc:picChg>
      </pc:sldChg>
      <pc:sldChg chg="add del">
        <pc:chgData name="Youko Fujino" userId="78c006d2-0d86-4a9e-9f86-3f32ffb663a4" providerId="ADAL" clId="{F0569DDE-617B-47A7-A68B-03C1DAD1DB28}" dt="2023-12-18T16:42:57.054" v="2064"/>
        <pc:sldMkLst>
          <pc:docMk/>
          <pc:sldMk cId="2968250903" sldId="303"/>
        </pc:sldMkLst>
      </pc:sldChg>
      <pc:sldChg chg="new del">
        <pc:chgData name="Youko Fujino" userId="78c006d2-0d86-4a9e-9f86-3f32ffb663a4" providerId="ADAL" clId="{F0569DDE-617B-47A7-A68B-03C1DAD1DB28}" dt="2023-12-18T16:47:16.700" v="2180" actId="680"/>
        <pc:sldMkLst>
          <pc:docMk/>
          <pc:sldMk cId="89693650" sldId="30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15FAA28-D333-4D57-AF0E-BDF53B4498B2}" type="datetime1">
              <a:rPr lang="en-GB" smtClean="0"/>
              <a:t>19/12/2023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D03277C-3F5C-4673-8D79-1738A329ED93}" type="datetime1">
              <a:rPr lang="en-GB" noProof="0" smtClean="0"/>
              <a:t>19/12/2023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460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389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949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163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137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800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5101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9214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181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811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32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916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72900" y="1511476"/>
            <a:ext cx="2916000" cy="4679249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13800" y="1511475"/>
            <a:ext cx="2916000" cy="4679250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1764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90450" y="1512000"/>
            <a:ext cx="1764000" cy="4679250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8900" y="1512000"/>
            <a:ext cx="1764000" cy="4679250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07350" y="1507535"/>
            <a:ext cx="1764000" cy="4679250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65800" y="1507535"/>
            <a:ext cx="1764000" cy="4683715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DF756E-F310-4229-ACDD-055D299A95FB}"/>
              </a:ext>
            </a:extLst>
          </p:cNvPr>
          <p:cNvSpPr/>
          <p:nvPr userDrawn="1"/>
        </p:nvSpPr>
        <p:spPr>
          <a:xfrm>
            <a:off x="6297105" y="424206"/>
            <a:ext cx="5505254" cy="57314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7666241-4AF6-458A-A571-6C6C291D7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2775" y="3639199"/>
            <a:ext cx="5053936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F4F2BBF-F210-4954-9C73-A0030AACDD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32775" y="993303"/>
            <a:ext cx="5053936" cy="2513468"/>
          </a:xfrm>
        </p:spPr>
        <p:txBody>
          <a:bodyPr rtlCol="0"/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7779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D1EE834-4B70-4715-8346-1C0298347EE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046375"/>
            <a:ext cx="9198000" cy="5130588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0088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E43F4C-1A64-4197-A44B-E6EB874E243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46376"/>
            <a:ext cx="4435831" cy="5130588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7B3F5B8-DC28-4878-AC9F-D434D7542D8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94169" y="1046376"/>
            <a:ext cx="4435831" cy="5130588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439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B97B01E-88B2-448F-BD96-A1AAFA39AC1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068420"/>
            <a:ext cx="4434840" cy="823912"/>
          </a:xfrm>
          <a:solidFill>
            <a:schemeClr val="tx1"/>
          </a:solidFill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0BADDE2-4EE6-41B4-804C-EBF680128B4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195160" y="1068420"/>
            <a:ext cx="4434840" cy="823912"/>
          </a:xfrm>
          <a:solidFill>
            <a:schemeClr val="tx1"/>
          </a:solidFill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B0A14E0-899D-4594-BC9E-AE89BF0D3A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1" y="2096752"/>
            <a:ext cx="4434840" cy="4092911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C699014-D902-4E9A-80CD-8D2BCFE6709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195160" y="2096752"/>
            <a:ext cx="4434840" cy="4092911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3468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rtlCol="0" anchor="b"/>
          <a:lstStyle>
            <a:lvl1pPr>
              <a:defRPr sz="28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F53EF1-D412-467C-B7CE-30536F140AE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0722" y="457201"/>
            <a:ext cx="6023727" cy="5726784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2000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rtlCol="0" anchor="b"/>
          <a:lstStyle>
            <a:lvl1pPr>
              <a:defRPr sz="28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10319378-269C-406E-9B84-FCF22DA02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88021" y="457201"/>
            <a:ext cx="5949868" cy="5726784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2147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5377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arg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 rtlCol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 rtlCol="0"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 rtlCol="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Insert or Drag &amp; Drop your photo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4500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29800" y="2020359"/>
            <a:ext cx="4500000" cy="4170891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rtlCol="0"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EFF903-F1F3-440A-B12C-9FD51606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-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rtlCol="0"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Thank you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 rtlCol="0"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Full Name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Phone Number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Email or Social Media Handle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630116" y="6346108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en-GB" sz="1600" b="1" spc="-100" noProof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WOODGROVE</a:t>
            </a:r>
            <a:r>
              <a:rPr lang="en-GB" sz="1600" b="1" spc="-100" noProof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n-GB" sz="1600" b="1" spc="-100" noProof="0">
                <a:solidFill>
                  <a:schemeClr val="tx1"/>
                </a:solidFill>
                <a:latin typeface="Corbel" panose="020B0503020204020204" pitchFamily="34" charset="0"/>
              </a:rPr>
              <a:t>BANK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6" r:id="rId10"/>
    <p:sldLayoutId id="2147483657" r:id="rId11"/>
    <p:sldLayoutId id="2147483654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55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Wood piece cut through the middle">
            <a:extLst>
              <a:ext uri="{FF2B5EF4-FFF2-40B4-BE49-F238E27FC236}">
                <a16:creationId xmlns:a16="http://schemas.microsoft.com/office/drawing/2014/main" id="{C0BA96B3-F713-41B0-A2E3-15E9039E474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80476" y="0"/>
            <a:ext cx="2211524" cy="6858000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2F2BFDF-E9F2-4569-A9F2-E1FFCB7FB82D}"/>
              </a:ext>
            </a:extLst>
          </p:cNvPr>
          <p:cNvSpPr txBox="1"/>
          <p:nvPr/>
        </p:nvSpPr>
        <p:spPr>
          <a:xfrm>
            <a:off x="5205663" y="3941638"/>
            <a:ext cx="1879577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en-GB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YOUKO FUJINO</a:t>
            </a:r>
          </a:p>
          <a:p>
            <a:pPr algn="r" rtl="0">
              <a:lnSpc>
                <a:spcPts val="1400"/>
              </a:lnSpc>
            </a:pPr>
            <a:r>
              <a:rPr lang="en-GB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18.12.2023</a:t>
            </a:r>
            <a:endParaRPr lang="en-GB" sz="1600" b="1" spc="-1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GB" dirty="0"/>
              <a:t>2Market overview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825EC9D-FF0E-E512-A904-E678EC921C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Consumer Profile, Countries Purchase Patterns and Ad Efficiency</a:t>
            </a: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FA0F55-4C5A-FC46-DF89-B66C29B49557}"/>
              </a:ext>
            </a:extLst>
          </p:cNvPr>
          <p:cNvSpPr/>
          <p:nvPr/>
        </p:nvSpPr>
        <p:spPr>
          <a:xfrm>
            <a:off x="488273" y="748684"/>
            <a:ext cx="2974018" cy="6569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8D768D-F3BC-6FD4-9216-8B8DE9CB6420}"/>
              </a:ext>
            </a:extLst>
          </p:cNvPr>
          <p:cNvSpPr/>
          <p:nvPr/>
        </p:nvSpPr>
        <p:spPr>
          <a:xfrm>
            <a:off x="3747857" y="711694"/>
            <a:ext cx="2974018" cy="6569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680AD0-A05F-3683-79A9-52433B71FF83}"/>
              </a:ext>
            </a:extLst>
          </p:cNvPr>
          <p:cNvSpPr/>
          <p:nvPr/>
        </p:nvSpPr>
        <p:spPr>
          <a:xfrm>
            <a:off x="7060707" y="686541"/>
            <a:ext cx="4950779" cy="6569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7600D1-230C-CA6D-D978-4ACF852397A0}"/>
              </a:ext>
            </a:extLst>
          </p:cNvPr>
          <p:cNvSpPr/>
          <p:nvPr/>
        </p:nvSpPr>
        <p:spPr>
          <a:xfrm>
            <a:off x="71021" y="0"/>
            <a:ext cx="12120979" cy="6791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481" y="275438"/>
            <a:ext cx="9198000" cy="432000"/>
          </a:xfrm>
        </p:spPr>
        <p:txBody>
          <a:bodyPr rtlCol="0"/>
          <a:lstStyle/>
          <a:p>
            <a:pPr rtl="0"/>
            <a:r>
              <a:rPr lang="en-GB" dirty="0"/>
              <a:t>KEY FINDINGS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10</a:t>
            </a:fld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E3924D-CB8B-F149-526F-D9775F52DFB1}"/>
              </a:ext>
            </a:extLst>
          </p:cNvPr>
          <p:cNvSpPr txBox="1"/>
          <p:nvPr/>
        </p:nvSpPr>
        <p:spPr>
          <a:xfrm>
            <a:off x="329920" y="1964280"/>
            <a:ext cx="3301047" cy="414486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latin typeface="+mj-lt"/>
              </a:rPr>
              <a:t>Spain alone makes up almost half of the 2market sales and consumer panel.</a:t>
            </a:r>
          </a:p>
          <a:p>
            <a:r>
              <a:rPr lang="en-GB" sz="1200" dirty="0">
                <a:latin typeface="+mj-lt"/>
              </a:rPr>
              <a:t>Despite Spain being a top spend country, it is not among the top 3 countries by average income: SA, US, CA</a:t>
            </a:r>
          </a:p>
          <a:p>
            <a:endParaRPr lang="en-GB" sz="1200" b="1" dirty="0">
              <a:latin typeface="+mj-lt"/>
            </a:endParaRPr>
          </a:p>
          <a:p>
            <a:r>
              <a:rPr lang="en-GB" sz="1200" b="1" dirty="0">
                <a:latin typeface="+mj-lt"/>
              </a:rPr>
              <a:t>Top countries by $ spend and</a:t>
            </a:r>
          </a:p>
          <a:p>
            <a:r>
              <a:rPr lang="en-GB" sz="1200" b="1" dirty="0">
                <a:latin typeface="+mj-lt"/>
              </a:rPr>
              <a:t>Consumer panel representation:</a:t>
            </a:r>
          </a:p>
          <a:p>
            <a:endParaRPr lang="en-GB" sz="1200" b="1" dirty="0">
              <a:latin typeface="+mj-lt"/>
            </a:endParaRPr>
          </a:p>
          <a:p>
            <a:pPr marL="342900" indent="-342900">
              <a:buAutoNum type="arabicPeriod"/>
            </a:pPr>
            <a:r>
              <a:rPr lang="en-GB" sz="1200" dirty="0">
                <a:latin typeface="+mj-lt"/>
              </a:rPr>
              <a:t>Spain</a:t>
            </a:r>
          </a:p>
          <a:p>
            <a:pPr marL="342900" indent="-342900">
              <a:buAutoNum type="arabicPeriod"/>
            </a:pPr>
            <a:r>
              <a:rPr lang="en-GB" sz="1200" dirty="0">
                <a:latin typeface="+mj-lt"/>
              </a:rPr>
              <a:t>South </a:t>
            </a:r>
            <a:r>
              <a:rPr lang="en-GB" sz="1200" dirty="0" err="1">
                <a:latin typeface="+mj-lt"/>
              </a:rPr>
              <a:t>africa</a:t>
            </a:r>
            <a:endParaRPr lang="en-GB" sz="1200" dirty="0">
              <a:latin typeface="+mj-lt"/>
            </a:endParaRPr>
          </a:p>
          <a:p>
            <a:pPr marL="342900" indent="-342900">
              <a:buAutoNum type="arabicPeriod"/>
            </a:pPr>
            <a:r>
              <a:rPr lang="en-GB" sz="1200" dirty="0">
                <a:latin typeface="+mj-lt"/>
              </a:rPr>
              <a:t>Canada</a:t>
            </a:r>
          </a:p>
          <a:p>
            <a:endParaRPr lang="en-GB" sz="1200" b="1" dirty="0">
              <a:latin typeface="+mj-lt"/>
            </a:endParaRPr>
          </a:p>
          <a:p>
            <a:r>
              <a:rPr lang="en-GB" sz="1200" b="1" dirty="0">
                <a:latin typeface="+mj-lt"/>
              </a:rPr>
              <a:t>Potential markets</a:t>
            </a:r>
          </a:p>
          <a:p>
            <a:r>
              <a:rPr lang="en-GB" sz="1200" b="1" dirty="0">
                <a:latin typeface="+mj-lt"/>
              </a:rPr>
              <a:t>(</a:t>
            </a:r>
            <a:r>
              <a:rPr lang="en-GB" sz="1200" b="1" dirty="0" err="1">
                <a:latin typeface="+mj-lt"/>
              </a:rPr>
              <a:t>Avg</a:t>
            </a:r>
            <a:r>
              <a:rPr lang="en-GB" sz="1200" b="1" dirty="0">
                <a:latin typeface="+mj-lt"/>
              </a:rPr>
              <a:t> spend)</a:t>
            </a:r>
          </a:p>
          <a:p>
            <a:endParaRPr lang="en-GB" sz="1200" b="1" dirty="0">
              <a:latin typeface="+mj-lt"/>
            </a:endParaRPr>
          </a:p>
          <a:p>
            <a:pPr marL="342900" indent="-342900">
              <a:buAutoNum type="arabicPeriod"/>
            </a:pPr>
            <a:r>
              <a:rPr lang="en-GB" sz="1200" dirty="0">
                <a:latin typeface="+mj-lt"/>
              </a:rPr>
              <a:t>Us</a:t>
            </a:r>
          </a:p>
          <a:p>
            <a:pPr marL="342900" indent="-342900">
              <a:buAutoNum type="arabicPeriod"/>
            </a:pPr>
            <a:r>
              <a:rPr lang="en-GB" sz="1200" dirty="0">
                <a:latin typeface="+mj-lt"/>
              </a:rPr>
              <a:t>Germany</a:t>
            </a:r>
          </a:p>
          <a:p>
            <a:pPr marL="342900" indent="-342900">
              <a:buAutoNum type="arabicPeriod"/>
            </a:pPr>
            <a:endParaRPr lang="en-GB" sz="1200" dirty="0">
              <a:latin typeface="+mj-lt"/>
            </a:endParaRPr>
          </a:p>
          <a:p>
            <a:endParaRPr lang="en-GB" sz="16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F79ABC-AA2A-1E2E-9A8D-EF0F443CC4EF}"/>
              </a:ext>
            </a:extLst>
          </p:cNvPr>
          <p:cNvSpPr/>
          <p:nvPr/>
        </p:nvSpPr>
        <p:spPr>
          <a:xfrm>
            <a:off x="12251185" y="6436310"/>
            <a:ext cx="45719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E716C2-817A-B488-2B6A-A4E5A54763A1}"/>
              </a:ext>
            </a:extLst>
          </p:cNvPr>
          <p:cNvSpPr txBox="1"/>
          <p:nvPr/>
        </p:nvSpPr>
        <p:spPr>
          <a:xfrm>
            <a:off x="3950563" y="1935333"/>
            <a:ext cx="3338004" cy="432420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latin typeface="+mj-lt"/>
              </a:rPr>
              <a:t>2 Market Consumers Are Mature Consumers, Graduated,  With No Kids And Income Ranging From 45-75k</a:t>
            </a:r>
          </a:p>
          <a:p>
            <a:endParaRPr lang="en-GB" sz="1200" b="1" dirty="0">
              <a:latin typeface="+mj-lt"/>
            </a:endParaRPr>
          </a:p>
          <a:p>
            <a:r>
              <a:rPr lang="en-GB" sz="1200" dirty="0">
                <a:latin typeface="+mj-lt"/>
              </a:rPr>
              <a:t>2 Market Consumers are in overall:</a:t>
            </a:r>
          </a:p>
          <a:p>
            <a:endParaRPr lang="en-GB" sz="1200" b="1" dirty="0">
              <a:latin typeface="+mj-lt"/>
            </a:endParaRPr>
          </a:p>
          <a:p>
            <a:r>
              <a:rPr lang="en-GB" sz="1200" b="1" dirty="0">
                <a:latin typeface="+mj-lt"/>
              </a:rPr>
              <a:t>1) Graduated </a:t>
            </a:r>
            <a:r>
              <a:rPr lang="en-GB" sz="1200" dirty="0">
                <a:latin typeface="+mj-lt"/>
              </a:rPr>
              <a:t>with a</a:t>
            </a:r>
            <a:r>
              <a:rPr lang="en-GB" sz="1200" b="1" dirty="0">
                <a:latin typeface="+mj-lt"/>
              </a:rPr>
              <a:t> </a:t>
            </a:r>
            <a:r>
              <a:rPr lang="en-GB" sz="1200" b="1" dirty="0" err="1">
                <a:latin typeface="+mj-lt"/>
              </a:rPr>
              <a:t>Bsc</a:t>
            </a:r>
            <a:r>
              <a:rPr lang="en-GB" sz="1200" b="1" dirty="0">
                <a:latin typeface="+mj-lt"/>
              </a:rPr>
              <a:t> degree (50%)</a:t>
            </a:r>
          </a:p>
          <a:p>
            <a:endParaRPr lang="en-GB" sz="1200" b="1" dirty="0">
              <a:latin typeface="+mj-lt"/>
            </a:endParaRPr>
          </a:p>
          <a:p>
            <a:r>
              <a:rPr lang="en-GB" sz="1200" b="1" dirty="0">
                <a:latin typeface="+mj-lt"/>
              </a:rPr>
              <a:t>2) </a:t>
            </a:r>
            <a:r>
              <a:rPr lang="en-GB" sz="1200" dirty="0">
                <a:latin typeface="+mj-lt"/>
              </a:rPr>
              <a:t>With </a:t>
            </a:r>
            <a:r>
              <a:rPr lang="en-GB" sz="1200" b="1" dirty="0">
                <a:latin typeface="+mj-lt"/>
              </a:rPr>
              <a:t>no children at home (58%)</a:t>
            </a:r>
            <a:r>
              <a:rPr lang="en-GB" sz="1200" dirty="0">
                <a:latin typeface="+mj-lt"/>
              </a:rPr>
              <a:t> and </a:t>
            </a:r>
            <a:r>
              <a:rPr lang="en-GB" sz="1200" b="1" dirty="0">
                <a:latin typeface="+mj-lt"/>
              </a:rPr>
              <a:t>no teens (52%).</a:t>
            </a:r>
            <a:r>
              <a:rPr lang="en-GB" sz="1200" dirty="0">
                <a:latin typeface="+mj-lt"/>
              </a:rPr>
              <a:t> </a:t>
            </a:r>
          </a:p>
          <a:p>
            <a:r>
              <a:rPr lang="en-GB" sz="1200" dirty="0">
                <a:latin typeface="+mj-lt"/>
              </a:rPr>
              <a:t>However, a significant portion of consumers with one child or one teen</a:t>
            </a:r>
          </a:p>
          <a:p>
            <a:endParaRPr lang="en-GB" sz="1200" b="1" dirty="0">
              <a:latin typeface="+mj-lt"/>
            </a:endParaRPr>
          </a:p>
          <a:p>
            <a:r>
              <a:rPr lang="en-GB" sz="1200" b="1" dirty="0">
                <a:latin typeface="+mj-lt"/>
              </a:rPr>
              <a:t>3) </a:t>
            </a:r>
            <a:r>
              <a:rPr lang="en-GB" sz="1200" dirty="0">
                <a:latin typeface="+mj-lt"/>
              </a:rPr>
              <a:t>Mainly </a:t>
            </a:r>
            <a:r>
              <a:rPr lang="en-GB" sz="1200" b="1" dirty="0">
                <a:latin typeface="+mj-lt"/>
              </a:rPr>
              <a:t>Married</a:t>
            </a:r>
            <a:r>
              <a:rPr lang="en-GB" sz="1200" dirty="0">
                <a:latin typeface="+mj-lt"/>
              </a:rPr>
              <a:t> or </a:t>
            </a:r>
            <a:r>
              <a:rPr lang="en-GB" sz="1200" b="1" dirty="0">
                <a:latin typeface="+mj-lt"/>
              </a:rPr>
              <a:t>Together</a:t>
            </a:r>
          </a:p>
          <a:p>
            <a:endParaRPr lang="en-GB" sz="1200" b="1" dirty="0">
              <a:latin typeface="+mj-lt"/>
            </a:endParaRPr>
          </a:p>
          <a:p>
            <a:r>
              <a:rPr lang="en-GB" sz="1200" b="1" dirty="0">
                <a:latin typeface="+mj-lt"/>
              </a:rPr>
              <a:t>4)</a:t>
            </a:r>
            <a:r>
              <a:rPr lang="en-GB" sz="1200" dirty="0">
                <a:latin typeface="+mj-lt"/>
              </a:rPr>
              <a:t> </a:t>
            </a:r>
            <a:r>
              <a:rPr lang="en-GB" sz="1200" b="1" dirty="0">
                <a:latin typeface="+mj-lt"/>
              </a:rPr>
              <a:t>Income</a:t>
            </a:r>
            <a:r>
              <a:rPr lang="en-GB" sz="1200" dirty="0">
                <a:latin typeface="+mj-lt"/>
              </a:rPr>
              <a:t> ranging from</a:t>
            </a:r>
          </a:p>
          <a:p>
            <a:r>
              <a:rPr lang="en-GB" sz="1200" b="1" dirty="0">
                <a:latin typeface="+mj-lt"/>
              </a:rPr>
              <a:t>45k-75k</a:t>
            </a:r>
          </a:p>
          <a:p>
            <a:endParaRPr lang="en-GB" sz="1200" b="1" dirty="0">
              <a:latin typeface="+mj-lt"/>
            </a:endParaRPr>
          </a:p>
          <a:p>
            <a:r>
              <a:rPr lang="en-GB" sz="1200" b="1" dirty="0">
                <a:latin typeface="+mj-lt"/>
              </a:rPr>
              <a:t>5) </a:t>
            </a:r>
            <a:r>
              <a:rPr lang="en-GB" sz="1200" b="1" dirty="0" err="1">
                <a:latin typeface="+mj-lt"/>
              </a:rPr>
              <a:t>Avg</a:t>
            </a:r>
            <a:r>
              <a:rPr lang="en-GB" sz="1200" b="1" dirty="0">
                <a:latin typeface="+mj-lt"/>
              </a:rPr>
              <a:t> Age </a:t>
            </a:r>
            <a:r>
              <a:rPr lang="en-GB" sz="1200" dirty="0">
                <a:latin typeface="+mj-lt"/>
              </a:rPr>
              <a:t>of</a:t>
            </a:r>
            <a:r>
              <a:rPr lang="en-GB" sz="1200" b="1" dirty="0">
                <a:latin typeface="+mj-lt"/>
              </a:rPr>
              <a:t> 57 years, </a:t>
            </a:r>
            <a:r>
              <a:rPr lang="en-GB" sz="1200" dirty="0">
                <a:latin typeface="+mj-lt"/>
              </a:rPr>
              <a:t>with mature consumers (50-70 </a:t>
            </a:r>
            <a:r>
              <a:rPr lang="en-GB" sz="1200" dirty="0" err="1">
                <a:latin typeface="+mj-lt"/>
              </a:rPr>
              <a:t>yo</a:t>
            </a:r>
            <a:r>
              <a:rPr lang="en-GB" sz="1200" dirty="0">
                <a:latin typeface="+mj-lt"/>
              </a:rPr>
              <a:t>) making more than 70% of their samples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BB1860-DA62-A26F-FA43-EB4B6A62CE6E}"/>
              </a:ext>
            </a:extLst>
          </p:cNvPr>
          <p:cNvSpPr txBox="1"/>
          <p:nvPr/>
        </p:nvSpPr>
        <p:spPr>
          <a:xfrm>
            <a:off x="7554897" y="1857748"/>
            <a:ext cx="4119238" cy="434161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b="1" dirty="0">
                <a:latin typeface="+mj-lt"/>
              </a:rPr>
              <a:t>India</a:t>
            </a:r>
            <a:r>
              <a:rPr lang="en-GB" sz="1100" dirty="0">
                <a:latin typeface="+mj-lt"/>
              </a:rPr>
              <a:t>, </a:t>
            </a:r>
            <a:r>
              <a:rPr lang="en-GB" sz="1100" b="1" dirty="0">
                <a:latin typeface="+mj-lt"/>
              </a:rPr>
              <a:t>Canada</a:t>
            </a:r>
            <a:r>
              <a:rPr lang="en-GB" sz="1100" dirty="0">
                <a:latin typeface="+mj-lt"/>
              </a:rPr>
              <a:t> and </a:t>
            </a:r>
            <a:r>
              <a:rPr lang="en-GB" sz="1100" b="1" dirty="0">
                <a:latin typeface="+mj-lt"/>
              </a:rPr>
              <a:t>United States of America</a:t>
            </a:r>
            <a:r>
              <a:rPr lang="en-GB" sz="1100" dirty="0">
                <a:latin typeface="+mj-lt"/>
              </a:rPr>
              <a:t> show the highest importance of online to their total sales.</a:t>
            </a:r>
            <a:endParaRPr lang="en-GB" sz="1100" b="1" dirty="0">
              <a:latin typeface="+mj-lt"/>
            </a:endParaRPr>
          </a:p>
          <a:p>
            <a:r>
              <a:rPr lang="en-GB" sz="1100" dirty="0">
                <a:latin typeface="+mj-lt"/>
              </a:rPr>
              <a:t>Instagram and Twitter are the most efficient ad channels with higher conversion among mature consumers.</a:t>
            </a:r>
          </a:p>
          <a:p>
            <a:endParaRPr lang="en-GB" sz="1100" b="1" dirty="0">
              <a:latin typeface="+mj-lt"/>
            </a:endParaRPr>
          </a:p>
          <a:p>
            <a:r>
              <a:rPr lang="en-GB" sz="1000" b="1" dirty="0">
                <a:latin typeface="+mj-lt"/>
              </a:rPr>
              <a:t>Top countries</a:t>
            </a:r>
          </a:p>
          <a:p>
            <a:r>
              <a:rPr lang="en-GB" sz="1000" b="1" dirty="0">
                <a:latin typeface="+mj-lt"/>
              </a:rPr>
              <a:t>By </a:t>
            </a:r>
            <a:r>
              <a:rPr lang="en-GB" sz="1100" b="1" dirty="0">
                <a:latin typeface="+mj-lt"/>
              </a:rPr>
              <a:t>number of online sales</a:t>
            </a:r>
            <a:endParaRPr lang="en-GB" sz="1000" b="1" dirty="0">
              <a:latin typeface="+mj-lt"/>
            </a:endParaRPr>
          </a:p>
          <a:p>
            <a:pPr marL="342900" indent="-342900">
              <a:buAutoNum type="arabicPeriod"/>
            </a:pPr>
            <a:r>
              <a:rPr lang="en-GB" sz="1100" dirty="0">
                <a:latin typeface="+mj-lt"/>
              </a:rPr>
              <a:t>Spain</a:t>
            </a:r>
          </a:p>
          <a:p>
            <a:pPr marL="342900" indent="-342900">
              <a:buAutoNum type="arabicPeriod"/>
            </a:pPr>
            <a:r>
              <a:rPr lang="en-GB" sz="1100" dirty="0">
                <a:latin typeface="+mj-lt"/>
              </a:rPr>
              <a:t>South Africa</a:t>
            </a:r>
          </a:p>
          <a:p>
            <a:pPr marL="342900" indent="-342900">
              <a:buAutoNum type="arabicPeriod"/>
            </a:pPr>
            <a:r>
              <a:rPr lang="en-GB" sz="1100" dirty="0">
                <a:latin typeface="+mj-lt"/>
              </a:rPr>
              <a:t>Canada</a:t>
            </a:r>
          </a:p>
          <a:p>
            <a:pPr marL="342900" indent="-342900">
              <a:buAutoNum type="arabicPeriod"/>
            </a:pPr>
            <a:endParaRPr lang="en-GB" sz="1100" dirty="0">
              <a:latin typeface="+mj-lt"/>
            </a:endParaRPr>
          </a:p>
          <a:p>
            <a:r>
              <a:rPr lang="en-GB" sz="1000" b="1" dirty="0">
                <a:latin typeface="+mj-lt"/>
              </a:rPr>
              <a:t>Top countries</a:t>
            </a:r>
          </a:p>
          <a:p>
            <a:r>
              <a:rPr lang="en-GB" sz="1000" b="1" dirty="0">
                <a:latin typeface="+mj-lt"/>
              </a:rPr>
              <a:t>By </a:t>
            </a:r>
            <a:r>
              <a:rPr lang="en-GB" sz="1100" b="1" dirty="0">
                <a:latin typeface="+mj-lt"/>
              </a:rPr>
              <a:t>$ spend </a:t>
            </a:r>
            <a:r>
              <a:rPr lang="en-GB" sz="1000" b="1" dirty="0">
                <a:latin typeface="+mj-lt"/>
              </a:rPr>
              <a:t>and </a:t>
            </a:r>
            <a:r>
              <a:rPr lang="en-GB" sz="1100" b="1" dirty="0">
                <a:latin typeface="+mj-lt"/>
              </a:rPr>
              <a:t>Consumer panel </a:t>
            </a:r>
            <a:r>
              <a:rPr lang="en-GB" sz="1000" b="1" dirty="0">
                <a:latin typeface="+mj-lt"/>
              </a:rPr>
              <a:t>:</a:t>
            </a:r>
          </a:p>
          <a:p>
            <a:endParaRPr lang="en-GB" sz="1000" b="1" dirty="0">
              <a:latin typeface="+mj-lt"/>
            </a:endParaRPr>
          </a:p>
          <a:p>
            <a:pPr marL="342900" indent="-342900">
              <a:buAutoNum type="arabicPeriod"/>
            </a:pPr>
            <a:r>
              <a:rPr lang="en-GB" sz="1100" dirty="0">
                <a:latin typeface="+mj-lt"/>
              </a:rPr>
              <a:t>Spain</a:t>
            </a:r>
          </a:p>
          <a:p>
            <a:pPr marL="342900" indent="-342900">
              <a:buAutoNum type="arabicPeriod"/>
            </a:pPr>
            <a:r>
              <a:rPr lang="en-GB" sz="1100" dirty="0">
                <a:latin typeface="+mj-lt"/>
              </a:rPr>
              <a:t>South Africa</a:t>
            </a:r>
          </a:p>
          <a:p>
            <a:pPr marL="342900" indent="-342900">
              <a:buAutoNum type="arabicPeriod"/>
            </a:pPr>
            <a:r>
              <a:rPr lang="en-GB" sz="1100" dirty="0">
                <a:latin typeface="+mj-lt"/>
              </a:rPr>
              <a:t>Canada</a:t>
            </a:r>
          </a:p>
          <a:p>
            <a:endParaRPr lang="en-GB" sz="1100" dirty="0">
              <a:latin typeface="+mj-lt"/>
            </a:endParaRPr>
          </a:p>
          <a:p>
            <a:r>
              <a:rPr lang="en-GB" sz="1000" b="1" dirty="0">
                <a:latin typeface="+mj-lt"/>
              </a:rPr>
              <a:t>Top countries</a:t>
            </a:r>
          </a:p>
          <a:p>
            <a:r>
              <a:rPr lang="en-GB" sz="1000" b="1" dirty="0">
                <a:latin typeface="+mj-lt"/>
              </a:rPr>
              <a:t>By </a:t>
            </a:r>
            <a:r>
              <a:rPr lang="en-GB" sz="1100" b="1" dirty="0">
                <a:latin typeface="+mj-lt"/>
              </a:rPr>
              <a:t>importance of online(%):</a:t>
            </a:r>
          </a:p>
          <a:p>
            <a:pPr marL="342900" indent="-342900">
              <a:buAutoNum type="arabicPeriod"/>
            </a:pPr>
            <a:r>
              <a:rPr lang="en-GB" sz="1100" dirty="0">
                <a:latin typeface="+mj-lt"/>
              </a:rPr>
              <a:t>India</a:t>
            </a:r>
          </a:p>
          <a:p>
            <a:pPr marL="342900" indent="-342900">
              <a:buAutoNum type="arabicPeriod"/>
            </a:pPr>
            <a:r>
              <a:rPr lang="en-GB" sz="1100" dirty="0">
                <a:latin typeface="+mj-lt"/>
              </a:rPr>
              <a:t>Canada</a:t>
            </a:r>
          </a:p>
          <a:p>
            <a:pPr marL="342900" indent="-342900">
              <a:buAutoNum type="arabicPeriod"/>
            </a:pPr>
            <a:r>
              <a:rPr lang="en-GB" sz="1100" dirty="0">
                <a:latin typeface="+mj-lt"/>
              </a:rPr>
              <a:t>United States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E65E35-6A07-6CED-8078-CE8521417E6B}"/>
              </a:ext>
            </a:extLst>
          </p:cNvPr>
          <p:cNvGrpSpPr/>
          <p:nvPr/>
        </p:nvGrpSpPr>
        <p:grpSpPr>
          <a:xfrm>
            <a:off x="3667958" y="1201446"/>
            <a:ext cx="4021584" cy="646331"/>
            <a:chOff x="3339484" y="1192568"/>
            <a:chExt cx="4021584" cy="64633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F3DB8BD-BE24-BE9D-1B3B-67DA0B724EA7}"/>
                </a:ext>
              </a:extLst>
            </p:cNvPr>
            <p:cNvSpPr txBox="1"/>
            <p:nvPr/>
          </p:nvSpPr>
          <p:spPr>
            <a:xfrm>
              <a:off x="3339484" y="1192568"/>
              <a:ext cx="40215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latin typeface="+mj-lt"/>
                </a:rPr>
                <a:t>CONSUMER </a:t>
              </a:r>
            </a:p>
            <a:p>
              <a:pPr algn="ctr"/>
              <a:r>
                <a:rPr lang="en-GB" b="1" dirty="0">
                  <a:latin typeface="+mj-lt"/>
                </a:rPr>
                <a:t>PROFILE</a:t>
              </a:r>
            </a:p>
          </p:txBody>
        </p:sp>
        <p:pic>
          <p:nvPicPr>
            <p:cNvPr id="1026" name="Picture 2" descr="Consumer Icons - Free SVG &amp; PNG Consumer Images - Noun Project">
              <a:extLst>
                <a:ext uri="{FF2B5EF4-FFF2-40B4-BE49-F238E27FC236}">
                  <a16:creationId xmlns:a16="http://schemas.microsoft.com/office/drawing/2014/main" id="{BAA7387E-8F6A-2CE8-2CD1-C6F55306F3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6059" y="1203621"/>
              <a:ext cx="642285" cy="597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531882C-94DC-2ED9-C3FE-405ABD08179E}"/>
              </a:ext>
            </a:extLst>
          </p:cNvPr>
          <p:cNvGrpSpPr/>
          <p:nvPr/>
        </p:nvGrpSpPr>
        <p:grpSpPr>
          <a:xfrm>
            <a:off x="-71021" y="1228078"/>
            <a:ext cx="4021584" cy="646331"/>
            <a:chOff x="-88777" y="1228078"/>
            <a:chExt cx="4021584" cy="64633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12D8315-5CB3-B54D-65B1-9F69A91A1D1C}"/>
                </a:ext>
              </a:extLst>
            </p:cNvPr>
            <p:cNvSpPr txBox="1"/>
            <p:nvPr/>
          </p:nvSpPr>
          <p:spPr>
            <a:xfrm>
              <a:off x="-88777" y="1228078"/>
              <a:ext cx="40215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latin typeface="+mj-lt"/>
                </a:rPr>
                <a:t>COUNTRIES </a:t>
              </a:r>
            </a:p>
            <a:p>
              <a:pPr algn="ctr"/>
              <a:r>
                <a:rPr lang="en-GB" b="1" dirty="0">
                  <a:latin typeface="+mj-lt"/>
                </a:rPr>
                <a:t>PERFORMANCE</a:t>
              </a:r>
            </a:p>
          </p:txBody>
        </p:sp>
        <p:pic>
          <p:nvPicPr>
            <p:cNvPr id="1032" name="Picture 8" descr="Location pointer - Free icons">
              <a:extLst>
                <a:ext uri="{FF2B5EF4-FFF2-40B4-BE49-F238E27FC236}">
                  <a16:creationId xmlns:a16="http://schemas.microsoft.com/office/drawing/2014/main" id="{AD02B81E-0D0C-04D5-0BB1-23C1DFEC5B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519" y="1352688"/>
              <a:ext cx="424005" cy="4240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7CF2F-043B-9A2A-4638-DA96590FA46A}"/>
              </a:ext>
            </a:extLst>
          </p:cNvPr>
          <p:cNvGrpSpPr/>
          <p:nvPr/>
        </p:nvGrpSpPr>
        <p:grpSpPr>
          <a:xfrm>
            <a:off x="7424690" y="1070177"/>
            <a:ext cx="4021584" cy="697700"/>
            <a:chOff x="7424690" y="1070177"/>
            <a:chExt cx="4021584" cy="69770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4EAD626-F47C-4E29-5F61-AB2DD8627F14}"/>
                </a:ext>
              </a:extLst>
            </p:cNvPr>
            <p:cNvSpPr txBox="1"/>
            <p:nvPr/>
          </p:nvSpPr>
          <p:spPr>
            <a:xfrm>
              <a:off x="7424690" y="1121546"/>
              <a:ext cx="40215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latin typeface="+mj-lt"/>
                </a:rPr>
                <a:t>ONLINE AND </a:t>
              </a:r>
            </a:p>
            <a:p>
              <a:pPr algn="ctr"/>
              <a:r>
                <a:rPr lang="en-GB" b="1" dirty="0">
                  <a:latin typeface="+mj-lt"/>
                </a:rPr>
                <a:t>AD BEHAVIOUR</a:t>
              </a:r>
            </a:p>
          </p:txBody>
        </p:sp>
        <p:pic>
          <p:nvPicPr>
            <p:cNvPr id="1034" name="Picture 10" descr="Wifi - Free technology icons">
              <a:extLst>
                <a:ext uri="{FF2B5EF4-FFF2-40B4-BE49-F238E27FC236}">
                  <a16:creationId xmlns:a16="http://schemas.microsoft.com/office/drawing/2014/main" id="{20E4BB36-6C51-1BC0-F770-0F626EC03B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1409" y="1070177"/>
              <a:ext cx="589948" cy="5899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53478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F11A6B65-5A20-4F4D-ACBB-ED50132D45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GB"/>
              <a:t>THANK YOU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352CF6-0F22-45A8-B28B-37FAFCE5C5D6}"/>
              </a:ext>
            </a:extLst>
          </p:cNvPr>
          <p:cNvSpPr txBox="1"/>
          <p:nvPr/>
        </p:nvSpPr>
        <p:spPr>
          <a:xfrm>
            <a:off x="10251642" y="182562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en-GB" sz="1600" b="1" spc="-10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WOODGROVE</a:t>
            </a:r>
            <a:r>
              <a:rPr lang="en-GB" sz="1600" b="1" spc="-10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n-GB" sz="1600" b="1" spc="-100">
                <a:solidFill>
                  <a:schemeClr val="tx1"/>
                </a:solidFill>
                <a:latin typeface="Corbel" panose="020B0503020204020204" pitchFamily="34" charset="0"/>
              </a:rPr>
              <a:t>BANK</a:t>
            </a:r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/>
          <a:stretch>
            <a:fillRect/>
          </a:stretch>
        </p:blipFill>
        <p:spPr>
          <a:xfrm>
            <a:off x="9980476" y="1085"/>
            <a:ext cx="2211524" cy="618983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1719" y="2053378"/>
            <a:ext cx="5184913" cy="432000"/>
          </a:xfrm>
        </p:spPr>
        <p:txBody>
          <a:bodyPr rtlCol="0"/>
          <a:lstStyle/>
          <a:p>
            <a:pPr rtl="0"/>
            <a:r>
              <a:rPr lang="en-GB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303446" y="2898645"/>
            <a:ext cx="8477274" cy="727550"/>
          </a:xfrm>
        </p:spPr>
        <p:txBody>
          <a:bodyPr rtlCol="0"/>
          <a:lstStyle/>
          <a:p>
            <a:pPr marL="342900" indent="-342900">
              <a:buAutoNum type="arabicPeriod"/>
            </a:pPr>
            <a:r>
              <a:rPr lang="en-GB" sz="3200" dirty="0">
                <a:solidFill>
                  <a:srgbClr val="2D3B45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Countries Contribution </a:t>
            </a:r>
            <a:r>
              <a:rPr lang="en-GB" sz="3200" dirty="0">
                <a:solidFill>
                  <a:srgbClr val="2D3B45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Sales </a:t>
            </a:r>
          </a:p>
          <a:p>
            <a:pPr marL="342900" indent="-342900">
              <a:buAutoNum type="arabicPeriod"/>
            </a:pPr>
            <a:r>
              <a:rPr lang="en-GB" sz="3200" dirty="0">
                <a:solidFill>
                  <a:srgbClr val="2D3B45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 Profile</a:t>
            </a:r>
          </a:p>
          <a:p>
            <a:pPr marL="342900" indent="-342900">
              <a:buAutoNum type="arabicPeriod"/>
            </a:pPr>
            <a:r>
              <a:rPr lang="en-GB" sz="3200" dirty="0">
                <a:solidFill>
                  <a:srgbClr val="2D3B45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Online Sales Across Countries </a:t>
            </a:r>
          </a:p>
          <a:p>
            <a:r>
              <a:rPr lang="en-GB" sz="3200" dirty="0">
                <a:solidFill>
                  <a:srgbClr val="2D3B45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Ad Efficiency</a:t>
            </a:r>
            <a:endParaRPr lang="en-GB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rtl="0"/>
            <a:endParaRPr lang="en-GB" sz="3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625" y="479625"/>
            <a:ext cx="9198000" cy="432000"/>
          </a:xfrm>
        </p:spPr>
        <p:txBody>
          <a:bodyPr rtlCol="0"/>
          <a:lstStyle/>
          <a:p>
            <a:pPr rtl="0"/>
            <a:r>
              <a:rPr lang="en-GB" dirty="0"/>
              <a:t>SPAIN ALONE MAKES up ALMOST HALF OF 2MARKET SALES AND CONSUMER PANEL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3</a:t>
            </a:fld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E3924D-CB8B-F149-526F-D9775F52DFB1}"/>
              </a:ext>
            </a:extLst>
          </p:cNvPr>
          <p:cNvSpPr txBox="1"/>
          <p:nvPr/>
        </p:nvSpPr>
        <p:spPr>
          <a:xfrm>
            <a:off x="9962192" y="472832"/>
            <a:ext cx="207934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Top Countries</a:t>
            </a:r>
          </a:p>
          <a:p>
            <a:r>
              <a:rPr lang="en-GB" sz="1400" b="1" dirty="0"/>
              <a:t>by </a:t>
            </a:r>
            <a:r>
              <a:rPr lang="en-GB" b="1" dirty="0"/>
              <a:t>$ Spend </a:t>
            </a:r>
            <a:r>
              <a:rPr lang="en-GB" sz="1400" b="1" dirty="0"/>
              <a:t>and</a:t>
            </a:r>
          </a:p>
          <a:p>
            <a:r>
              <a:rPr lang="en-GB" b="1" dirty="0"/>
              <a:t>Consumer Panel </a:t>
            </a:r>
            <a:r>
              <a:rPr lang="en-GB" sz="1400" b="1" dirty="0"/>
              <a:t>Representation:</a:t>
            </a:r>
          </a:p>
          <a:p>
            <a:endParaRPr lang="en-GB" sz="1400" b="1" dirty="0"/>
          </a:p>
          <a:p>
            <a:pPr marL="342900" indent="-342900">
              <a:buAutoNum type="arabicPeriod"/>
            </a:pPr>
            <a:r>
              <a:rPr lang="en-GB" dirty="0"/>
              <a:t>Spain</a:t>
            </a:r>
          </a:p>
          <a:p>
            <a:pPr marL="342900" indent="-342900">
              <a:buAutoNum type="arabicPeriod"/>
            </a:pPr>
            <a:r>
              <a:rPr lang="en-GB" dirty="0"/>
              <a:t>South Africa</a:t>
            </a:r>
          </a:p>
          <a:p>
            <a:pPr marL="342900" indent="-342900">
              <a:buAutoNum type="arabicPeriod"/>
            </a:pPr>
            <a:r>
              <a:rPr lang="en-GB" dirty="0"/>
              <a:t>Canada</a:t>
            </a:r>
          </a:p>
          <a:p>
            <a:endParaRPr lang="en-GB" b="1" dirty="0"/>
          </a:p>
          <a:p>
            <a:r>
              <a:rPr lang="en-GB" b="1" dirty="0"/>
              <a:t>Potential Markets</a:t>
            </a:r>
          </a:p>
          <a:p>
            <a:r>
              <a:rPr lang="en-GB" b="1" dirty="0"/>
              <a:t>(</a:t>
            </a:r>
            <a:r>
              <a:rPr lang="en-GB" b="1" dirty="0" err="1"/>
              <a:t>Avg</a:t>
            </a:r>
            <a:r>
              <a:rPr lang="en-GB" b="1" dirty="0"/>
              <a:t> Spend)</a:t>
            </a:r>
          </a:p>
          <a:p>
            <a:endParaRPr lang="en-GB" b="1" dirty="0"/>
          </a:p>
          <a:p>
            <a:pPr marL="342900" indent="-342900">
              <a:buAutoNum type="arabicPeriod"/>
            </a:pPr>
            <a:r>
              <a:rPr lang="en-GB" dirty="0"/>
              <a:t>US</a:t>
            </a:r>
          </a:p>
          <a:p>
            <a:pPr marL="342900" indent="-342900">
              <a:buAutoNum type="arabicPeriod"/>
            </a:pPr>
            <a:r>
              <a:rPr lang="en-GB" dirty="0"/>
              <a:t>Germany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271374-2560-2B88-B1E8-3B25A8673B4C}"/>
              </a:ext>
            </a:extLst>
          </p:cNvPr>
          <p:cNvSpPr txBox="1"/>
          <p:nvPr/>
        </p:nvSpPr>
        <p:spPr>
          <a:xfrm>
            <a:off x="358066" y="5703524"/>
            <a:ext cx="90078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</a:rPr>
              <a:t>*Mexico is a very incipient market (0.2% of Total Spend) with a high average spend ($1.041). Therefore, we took it out of this average calculation.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93E3E369-2297-7C7C-E20E-5DA31F33C4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11699" y="1185554"/>
            <a:ext cx="9198000" cy="360000"/>
          </a:xfrm>
        </p:spPr>
        <p:txBody>
          <a:bodyPr/>
          <a:lstStyle/>
          <a:p>
            <a:r>
              <a:rPr lang="en-GB" dirty="0"/>
              <a:t>US and GE are high-potential markets, with </a:t>
            </a:r>
            <a:r>
              <a:rPr lang="en-GB" dirty="0" err="1"/>
              <a:t>avg</a:t>
            </a:r>
            <a:r>
              <a:rPr lang="en-GB" dirty="0"/>
              <a:t> spend above the global avg.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C8E42D7-2203-17C7-45AD-206BE63F6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457" y="1680562"/>
            <a:ext cx="8202967" cy="401925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A9F79ABC-AA2A-1E2E-9A8D-EF0F443CC4EF}"/>
              </a:ext>
            </a:extLst>
          </p:cNvPr>
          <p:cNvSpPr/>
          <p:nvPr/>
        </p:nvSpPr>
        <p:spPr>
          <a:xfrm>
            <a:off x="12384350" y="5965794"/>
            <a:ext cx="45719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1D4E07F-FC62-B5CC-C040-EDFA989BC485}"/>
              </a:ext>
            </a:extLst>
          </p:cNvPr>
          <p:cNvSpPr txBox="1"/>
          <p:nvPr/>
        </p:nvSpPr>
        <p:spPr>
          <a:xfrm>
            <a:off x="9010834" y="6367056"/>
            <a:ext cx="3181165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342900" indent="-342900" algn="r">
              <a:buAutoNum type="arabicPeriod"/>
            </a:pPr>
            <a:r>
              <a:rPr lang="en-GB" sz="16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Countries Contribution </a:t>
            </a:r>
            <a:r>
              <a:rPr lang="en-GB" sz="1600" dirty="0">
                <a:solidFill>
                  <a:schemeClr val="bg1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Sales </a:t>
            </a:r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625" y="479625"/>
            <a:ext cx="9198000" cy="432000"/>
          </a:xfrm>
        </p:spPr>
        <p:txBody>
          <a:bodyPr rtlCol="0"/>
          <a:lstStyle/>
          <a:p>
            <a:pPr rtl="0"/>
            <a:r>
              <a:rPr lang="en-GB" dirty="0"/>
              <a:t>ALCOHOLIC </a:t>
            </a:r>
            <a:r>
              <a:rPr lang="en-GB" dirty="0" err="1"/>
              <a:t>BEVerages</a:t>
            </a:r>
            <a:r>
              <a:rPr lang="en-GB" dirty="0"/>
              <a:t> MAKE HALF OF SALES ACROSS COUNTRIES, FOLLOWED BY MEAT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4</a:t>
            </a:fld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E3924D-CB8B-F149-526F-D9775F52DFB1}"/>
              </a:ext>
            </a:extLst>
          </p:cNvPr>
          <p:cNvSpPr txBox="1"/>
          <p:nvPr/>
        </p:nvSpPr>
        <p:spPr>
          <a:xfrm>
            <a:off x="9962192" y="472832"/>
            <a:ext cx="2079349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Top Products</a:t>
            </a:r>
          </a:p>
          <a:p>
            <a:r>
              <a:rPr lang="en-GB" sz="1400" b="1" dirty="0"/>
              <a:t>by </a:t>
            </a:r>
            <a:r>
              <a:rPr lang="en-GB" b="1" dirty="0"/>
              <a:t>$ Spend</a:t>
            </a:r>
          </a:p>
          <a:p>
            <a:endParaRPr lang="en-GB" sz="1400" b="1" dirty="0"/>
          </a:p>
          <a:p>
            <a:pPr marL="342900" indent="-342900">
              <a:buAutoNum type="arabicPeriod"/>
            </a:pPr>
            <a:r>
              <a:rPr lang="en-GB" dirty="0"/>
              <a:t>Alcoholic Beverages</a:t>
            </a:r>
          </a:p>
          <a:p>
            <a:pPr marL="342900" indent="-342900">
              <a:buAutoNum type="arabicPeriod"/>
            </a:pPr>
            <a:r>
              <a:rPr lang="en-GB" dirty="0"/>
              <a:t>Meat Items</a:t>
            </a:r>
          </a:p>
          <a:p>
            <a:pPr marL="342900" indent="-342900">
              <a:buAutoNum type="arabicPeriod"/>
            </a:pPr>
            <a:r>
              <a:rPr lang="en-GB" dirty="0"/>
              <a:t>Commodities</a:t>
            </a:r>
          </a:p>
          <a:p>
            <a:endParaRPr lang="en-GB" b="1" dirty="0"/>
          </a:p>
          <a:p>
            <a:r>
              <a:rPr lang="en-GB" sz="1400" b="1" dirty="0"/>
              <a:t>Room to Grow based on </a:t>
            </a:r>
            <a:r>
              <a:rPr lang="en-GB" sz="1400" b="1" dirty="0" err="1"/>
              <a:t>Avg</a:t>
            </a:r>
            <a:r>
              <a:rPr lang="en-GB" sz="1400" b="1" dirty="0"/>
              <a:t> Country Spend and Product Spend</a:t>
            </a:r>
          </a:p>
          <a:p>
            <a:endParaRPr lang="en-GB" b="1" dirty="0"/>
          </a:p>
          <a:p>
            <a:pPr marL="342900" indent="-342900">
              <a:buAutoNum type="arabicPeriod"/>
            </a:pPr>
            <a:r>
              <a:rPr lang="en-GB" b="1" dirty="0"/>
              <a:t>Canada: Meat</a:t>
            </a:r>
          </a:p>
          <a:p>
            <a:r>
              <a:rPr lang="en-GB" b="1" dirty="0"/>
              <a:t>2. Commodities: Spain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93E3E369-2297-7C7C-E20E-5DA31F33C4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11699" y="1185554"/>
            <a:ext cx="9198000" cy="360000"/>
          </a:xfrm>
        </p:spPr>
        <p:txBody>
          <a:bodyPr/>
          <a:lstStyle/>
          <a:p>
            <a:r>
              <a:rPr lang="en-GB" dirty="0"/>
              <a:t>Top Countries (SP, SA,CA) plus Germany are the top consumers of Alcoholic Beverages. </a:t>
            </a:r>
          </a:p>
          <a:p>
            <a:r>
              <a:rPr lang="en-GB" dirty="0"/>
              <a:t>Potential to develop meat items in Canada as it is a high-spend market.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B2AF09-6650-853F-38D4-73C876560372}"/>
              </a:ext>
            </a:extLst>
          </p:cNvPr>
          <p:cNvSpPr txBox="1"/>
          <p:nvPr/>
        </p:nvSpPr>
        <p:spPr>
          <a:xfrm>
            <a:off x="9010834" y="6367056"/>
            <a:ext cx="3181165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342900" indent="-342900" algn="r">
              <a:buAutoNum type="arabicPeriod"/>
            </a:pPr>
            <a:r>
              <a:rPr lang="en-GB" sz="16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Countries Contribution </a:t>
            </a:r>
            <a:r>
              <a:rPr lang="en-GB" sz="1600" dirty="0">
                <a:solidFill>
                  <a:schemeClr val="bg1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Sales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F79ABC-AA2A-1E2E-9A8D-EF0F443CC4EF}"/>
              </a:ext>
            </a:extLst>
          </p:cNvPr>
          <p:cNvSpPr/>
          <p:nvPr/>
        </p:nvSpPr>
        <p:spPr>
          <a:xfrm>
            <a:off x="12384350" y="5965794"/>
            <a:ext cx="45719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11971C-5565-1691-0CB1-7FC66549C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739" y="1962567"/>
            <a:ext cx="8527619" cy="447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017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625" y="479625"/>
            <a:ext cx="9198000" cy="432000"/>
          </a:xfrm>
        </p:spPr>
        <p:txBody>
          <a:bodyPr rtlCol="0"/>
          <a:lstStyle/>
          <a:p>
            <a:pPr rtl="0"/>
            <a:r>
              <a:rPr lang="en-GB" sz="2400" dirty="0"/>
              <a:t>2 markets consumers are mature , graduated,  with no kids and income ranging from 45-75k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5</a:t>
            </a:fld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B2AF09-6650-853F-38D4-73C876560372}"/>
              </a:ext>
            </a:extLst>
          </p:cNvPr>
          <p:cNvSpPr txBox="1"/>
          <p:nvPr/>
        </p:nvSpPr>
        <p:spPr>
          <a:xfrm>
            <a:off x="9010834" y="6367056"/>
            <a:ext cx="3181165" cy="338554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 algn="r"/>
            <a:r>
              <a:rPr lang="en-GB" sz="16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Customer Profile</a:t>
            </a:r>
            <a:endParaRPr lang="en-GB" sz="1600" dirty="0">
              <a:solidFill>
                <a:schemeClr val="bg1"/>
              </a:solidFill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F79ABC-AA2A-1E2E-9A8D-EF0F443CC4EF}"/>
              </a:ext>
            </a:extLst>
          </p:cNvPr>
          <p:cNvSpPr/>
          <p:nvPr/>
        </p:nvSpPr>
        <p:spPr>
          <a:xfrm>
            <a:off x="12384350" y="5965794"/>
            <a:ext cx="45719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54EA95-D2DB-337E-7758-462635BC4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625" y="1131184"/>
            <a:ext cx="9060561" cy="40622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448001-0BC9-B45D-0278-5336A2EBA5D2}"/>
              </a:ext>
            </a:extLst>
          </p:cNvPr>
          <p:cNvSpPr txBox="1"/>
          <p:nvPr/>
        </p:nvSpPr>
        <p:spPr>
          <a:xfrm>
            <a:off x="10061360" y="909937"/>
            <a:ext cx="202410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>
                <a:latin typeface="+mj-lt"/>
              </a:rPr>
              <a:t>1) Graduated </a:t>
            </a:r>
            <a:r>
              <a:rPr lang="en-GB" sz="1200" dirty="0">
                <a:latin typeface="+mj-lt"/>
              </a:rPr>
              <a:t>with a</a:t>
            </a:r>
            <a:r>
              <a:rPr lang="en-GB" sz="1200" b="1" dirty="0">
                <a:latin typeface="+mj-lt"/>
              </a:rPr>
              <a:t> </a:t>
            </a:r>
            <a:r>
              <a:rPr lang="en-GB" sz="1200" b="1" dirty="0" err="1">
                <a:latin typeface="+mj-lt"/>
              </a:rPr>
              <a:t>Bsc</a:t>
            </a:r>
            <a:r>
              <a:rPr lang="en-GB" sz="1200" b="1" dirty="0">
                <a:latin typeface="+mj-lt"/>
              </a:rPr>
              <a:t> degree (50%)</a:t>
            </a:r>
          </a:p>
          <a:p>
            <a:endParaRPr lang="en-GB" sz="1200" b="1" dirty="0">
              <a:latin typeface="+mj-lt"/>
            </a:endParaRPr>
          </a:p>
          <a:p>
            <a:r>
              <a:rPr lang="en-GB" sz="1200" b="1" dirty="0">
                <a:latin typeface="+mj-lt"/>
              </a:rPr>
              <a:t>2) </a:t>
            </a:r>
            <a:r>
              <a:rPr lang="en-GB" sz="1200" dirty="0">
                <a:latin typeface="+mj-lt"/>
              </a:rPr>
              <a:t>With </a:t>
            </a:r>
            <a:r>
              <a:rPr lang="en-GB" sz="1200" b="1" dirty="0">
                <a:latin typeface="+mj-lt"/>
              </a:rPr>
              <a:t>no children at home (58%)</a:t>
            </a:r>
            <a:r>
              <a:rPr lang="en-GB" sz="1200" dirty="0">
                <a:latin typeface="+mj-lt"/>
              </a:rPr>
              <a:t> and </a:t>
            </a:r>
            <a:r>
              <a:rPr lang="en-GB" sz="1200" b="1" dirty="0">
                <a:latin typeface="+mj-lt"/>
              </a:rPr>
              <a:t>no teens (52%).</a:t>
            </a:r>
            <a:r>
              <a:rPr lang="en-GB" sz="1200" dirty="0">
                <a:latin typeface="+mj-lt"/>
              </a:rPr>
              <a:t> </a:t>
            </a:r>
          </a:p>
          <a:p>
            <a:r>
              <a:rPr lang="en-GB" sz="1200" dirty="0">
                <a:latin typeface="+mj-lt"/>
              </a:rPr>
              <a:t>However, a significant portion of consumers with one child or one teen</a:t>
            </a:r>
          </a:p>
          <a:p>
            <a:endParaRPr lang="en-GB" sz="1200" b="1" dirty="0">
              <a:latin typeface="+mj-lt"/>
            </a:endParaRPr>
          </a:p>
          <a:p>
            <a:r>
              <a:rPr lang="en-GB" sz="1200" b="1" dirty="0">
                <a:latin typeface="+mj-lt"/>
              </a:rPr>
              <a:t>3) </a:t>
            </a:r>
            <a:r>
              <a:rPr lang="en-GB" sz="1200" dirty="0">
                <a:latin typeface="+mj-lt"/>
              </a:rPr>
              <a:t>Mainly </a:t>
            </a:r>
            <a:r>
              <a:rPr lang="en-GB" sz="1200" b="1" dirty="0">
                <a:latin typeface="+mj-lt"/>
              </a:rPr>
              <a:t>Married</a:t>
            </a:r>
            <a:r>
              <a:rPr lang="en-GB" sz="1200" dirty="0">
                <a:latin typeface="+mj-lt"/>
              </a:rPr>
              <a:t> or </a:t>
            </a:r>
            <a:r>
              <a:rPr lang="en-GB" sz="1200" b="1" dirty="0">
                <a:latin typeface="+mj-lt"/>
              </a:rPr>
              <a:t>Together</a:t>
            </a:r>
          </a:p>
          <a:p>
            <a:endParaRPr lang="en-GB" sz="1200" b="1" dirty="0">
              <a:latin typeface="+mj-lt"/>
            </a:endParaRPr>
          </a:p>
          <a:p>
            <a:r>
              <a:rPr lang="en-GB" sz="1200" b="1" dirty="0">
                <a:latin typeface="+mj-lt"/>
              </a:rPr>
              <a:t>4)</a:t>
            </a:r>
            <a:r>
              <a:rPr lang="en-GB" sz="1200" dirty="0">
                <a:latin typeface="+mj-lt"/>
              </a:rPr>
              <a:t> </a:t>
            </a:r>
            <a:r>
              <a:rPr lang="en-GB" sz="1200" b="1" dirty="0">
                <a:latin typeface="+mj-lt"/>
              </a:rPr>
              <a:t>Income</a:t>
            </a:r>
            <a:r>
              <a:rPr lang="en-GB" sz="1200" dirty="0">
                <a:latin typeface="+mj-lt"/>
              </a:rPr>
              <a:t> ranging from</a:t>
            </a:r>
          </a:p>
          <a:p>
            <a:r>
              <a:rPr lang="en-GB" sz="1200" b="1" dirty="0">
                <a:latin typeface="+mj-lt"/>
              </a:rPr>
              <a:t>45k-75k</a:t>
            </a:r>
          </a:p>
          <a:p>
            <a:endParaRPr lang="en-GB" sz="1200" b="1" dirty="0">
              <a:latin typeface="+mj-lt"/>
            </a:endParaRPr>
          </a:p>
          <a:p>
            <a:r>
              <a:rPr lang="en-GB" sz="1200" b="1" dirty="0">
                <a:latin typeface="+mj-lt"/>
              </a:rPr>
              <a:t>5) </a:t>
            </a:r>
            <a:r>
              <a:rPr lang="en-GB" sz="1200" b="1" dirty="0" err="1">
                <a:latin typeface="+mj-lt"/>
              </a:rPr>
              <a:t>Avg</a:t>
            </a:r>
            <a:r>
              <a:rPr lang="en-GB" sz="1200" b="1" dirty="0">
                <a:latin typeface="+mj-lt"/>
              </a:rPr>
              <a:t> Age </a:t>
            </a:r>
            <a:r>
              <a:rPr lang="en-GB" sz="1200" dirty="0">
                <a:latin typeface="+mj-lt"/>
              </a:rPr>
              <a:t>of</a:t>
            </a:r>
            <a:r>
              <a:rPr lang="en-GB" sz="1200" b="1" dirty="0">
                <a:latin typeface="+mj-lt"/>
              </a:rPr>
              <a:t> 57 years, </a:t>
            </a:r>
            <a:r>
              <a:rPr lang="en-GB" sz="1200" dirty="0">
                <a:latin typeface="+mj-lt"/>
              </a:rPr>
              <a:t>with mature consumers (50-70 </a:t>
            </a:r>
            <a:r>
              <a:rPr lang="en-GB" sz="1200" dirty="0" err="1">
                <a:latin typeface="+mj-lt"/>
              </a:rPr>
              <a:t>yo</a:t>
            </a:r>
            <a:r>
              <a:rPr lang="en-GB" sz="1200" dirty="0">
                <a:latin typeface="+mj-lt"/>
              </a:rPr>
              <a:t>) making more than 70% of their samples</a:t>
            </a:r>
          </a:p>
        </p:txBody>
      </p:sp>
    </p:spTree>
    <p:extLst>
      <p:ext uri="{BB962C8B-B14F-4D97-AF65-F5344CB8AC3E}">
        <p14:creationId xmlns:p14="http://schemas.microsoft.com/office/powerpoint/2010/main" val="3624343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625" y="479625"/>
            <a:ext cx="9198000" cy="432000"/>
          </a:xfrm>
        </p:spPr>
        <p:txBody>
          <a:bodyPr rtlCol="0"/>
          <a:lstStyle/>
          <a:p>
            <a:pPr rtl="0"/>
            <a:r>
              <a:rPr lang="en-GB" dirty="0"/>
              <a:t>mature consumers (40-70 </a:t>
            </a:r>
            <a:r>
              <a:rPr lang="en-GB" dirty="0" err="1"/>
              <a:t>yo</a:t>
            </a:r>
            <a:r>
              <a:rPr lang="en-GB" dirty="0"/>
              <a:t>) make more than 80% of 2market consumer panel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6</a:t>
            </a:fld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B2AF09-6650-853F-38D4-73C876560372}"/>
              </a:ext>
            </a:extLst>
          </p:cNvPr>
          <p:cNvSpPr txBox="1"/>
          <p:nvPr/>
        </p:nvSpPr>
        <p:spPr>
          <a:xfrm>
            <a:off x="9010834" y="6367056"/>
            <a:ext cx="3181165" cy="338554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 algn="r"/>
            <a:r>
              <a:rPr lang="en-GB" sz="16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Customer Profile</a:t>
            </a:r>
            <a:endParaRPr lang="en-GB" sz="1600" dirty="0">
              <a:solidFill>
                <a:schemeClr val="bg1"/>
              </a:solidFill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F79ABC-AA2A-1E2E-9A8D-EF0F443CC4EF}"/>
              </a:ext>
            </a:extLst>
          </p:cNvPr>
          <p:cNvSpPr/>
          <p:nvPr/>
        </p:nvSpPr>
        <p:spPr>
          <a:xfrm>
            <a:off x="12384350" y="5965794"/>
            <a:ext cx="45719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9FD859-F7DF-25BB-F1C5-DEB117D5F6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2" b="52701"/>
          <a:stretch/>
        </p:blipFill>
        <p:spPr>
          <a:xfrm>
            <a:off x="433742" y="1530832"/>
            <a:ext cx="8053310" cy="22155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886776E-1434-B95D-FA1D-5D46C9848EFB}"/>
              </a:ext>
            </a:extLst>
          </p:cNvPr>
          <p:cNvSpPr txBox="1"/>
          <p:nvPr/>
        </p:nvSpPr>
        <p:spPr>
          <a:xfrm>
            <a:off x="9962192" y="472832"/>
            <a:ext cx="207934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400" b="1" dirty="0"/>
          </a:p>
          <a:p>
            <a:r>
              <a:rPr lang="en-GB" sz="1400" b="1" dirty="0"/>
              <a:t> </a:t>
            </a:r>
            <a:r>
              <a:rPr lang="en-GB" sz="1400" b="1" dirty="0" err="1"/>
              <a:t>Avg</a:t>
            </a:r>
            <a:r>
              <a:rPr lang="en-GB" sz="1400" b="1" dirty="0"/>
              <a:t> Age of </a:t>
            </a:r>
          </a:p>
          <a:p>
            <a:r>
              <a:rPr lang="en-GB" sz="2400" b="1" dirty="0"/>
              <a:t>57 years.</a:t>
            </a:r>
          </a:p>
          <a:p>
            <a:endParaRPr lang="en-GB" sz="2400" b="1" dirty="0"/>
          </a:p>
          <a:p>
            <a:r>
              <a:rPr lang="en-GB" sz="1400" b="1" dirty="0"/>
              <a:t>Alcohol consumption appears to increase as people age.</a:t>
            </a:r>
          </a:p>
          <a:p>
            <a:r>
              <a:rPr lang="en-GB" sz="1400" b="1" dirty="0"/>
              <a:t>The opposite for Meat.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ED1D96F-7F8C-89A4-70D5-7A073A6545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699" y="3791326"/>
            <a:ext cx="8327300" cy="259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204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625" y="479625"/>
            <a:ext cx="9198000" cy="432000"/>
          </a:xfrm>
        </p:spPr>
        <p:txBody>
          <a:bodyPr rtlCol="0"/>
          <a:lstStyle/>
          <a:p>
            <a:pPr rtl="0"/>
            <a:r>
              <a:rPr lang="en-GB" sz="2000" dirty="0"/>
              <a:t>DESPITE SPAIN occupying the #1 position in SPEND by COUNTRY, IT IS NOT AMONG THE TOP 3 COUNTRIES BY AVG INCOME: SA, US, CA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7</a:t>
            </a:fld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B2AF09-6650-853F-38D4-73C876560372}"/>
              </a:ext>
            </a:extLst>
          </p:cNvPr>
          <p:cNvSpPr txBox="1"/>
          <p:nvPr/>
        </p:nvSpPr>
        <p:spPr>
          <a:xfrm>
            <a:off x="9010834" y="6367056"/>
            <a:ext cx="3181165" cy="338554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 algn="r"/>
            <a:r>
              <a:rPr lang="en-GB" sz="16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Customer Profile</a:t>
            </a:r>
            <a:endParaRPr lang="en-GB" sz="1600" dirty="0">
              <a:solidFill>
                <a:schemeClr val="bg1"/>
              </a:solidFill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F79ABC-AA2A-1E2E-9A8D-EF0F443CC4EF}"/>
              </a:ext>
            </a:extLst>
          </p:cNvPr>
          <p:cNvSpPr/>
          <p:nvPr/>
        </p:nvSpPr>
        <p:spPr>
          <a:xfrm>
            <a:off x="12384350" y="5965794"/>
            <a:ext cx="45719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F2FEA2-E8DB-5D5F-619B-438330609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521" y="1558944"/>
            <a:ext cx="9160030" cy="47876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690431-0E28-7CE4-4545-F61776DFE2A3}"/>
              </a:ext>
            </a:extLst>
          </p:cNvPr>
          <p:cNvSpPr txBox="1"/>
          <p:nvPr/>
        </p:nvSpPr>
        <p:spPr>
          <a:xfrm>
            <a:off x="9962192" y="472832"/>
            <a:ext cx="2079349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Top </a:t>
            </a:r>
            <a:r>
              <a:rPr lang="en-GB" sz="1400" b="1" dirty="0" err="1"/>
              <a:t>Contries</a:t>
            </a:r>
            <a:endParaRPr lang="en-GB" sz="1400" b="1" dirty="0"/>
          </a:p>
          <a:p>
            <a:r>
              <a:rPr lang="en-GB" sz="1400" b="1" dirty="0"/>
              <a:t>by </a:t>
            </a:r>
            <a:r>
              <a:rPr lang="en-GB" b="1" dirty="0"/>
              <a:t>$ Income</a:t>
            </a:r>
          </a:p>
          <a:p>
            <a:endParaRPr lang="en-GB" sz="1400" b="1" dirty="0"/>
          </a:p>
          <a:p>
            <a:pPr marL="342900" indent="-342900">
              <a:buAutoNum type="arabicPeriod"/>
            </a:pPr>
            <a:r>
              <a:rPr lang="en-GB" dirty="0"/>
              <a:t>South Africa</a:t>
            </a:r>
          </a:p>
          <a:p>
            <a:pPr marL="342900" indent="-342900">
              <a:buAutoNum type="arabicPeriod"/>
            </a:pPr>
            <a:r>
              <a:rPr lang="en-GB" dirty="0"/>
              <a:t>United States</a:t>
            </a:r>
          </a:p>
          <a:p>
            <a:pPr marL="342900" indent="-342900">
              <a:buAutoNum type="arabicPeriod"/>
            </a:pPr>
            <a:r>
              <a:rPr lang="en-GB" dirty="0"/>
              <a:t>Canada</a:t>
            </a:r>
          </a:p>
          <a:p>
            <a:pPr marL="342900" indent="-342900">
              <a:buAutoNum type="arabicPeriod"/>
            </a:pPr>
            <a:endParaRPr lang="en-GB" dirty="0"/>
          </a:p>
          <a:p>
            <a:endParaRPr lang="en-GB" dirty="0"/>
          </a:p>
          <a:p>
            <a:r>
              <a:rPr lang="en-GB" sz="1400" b="1" dirty="0"/>
              <a:t>Top Countries</a:t>
            </a:r>
          </a:p>
          <a:p>
            <a:r>
              <a:rPr lang="en-GB" sz="1400" b="1" dirty="0"/>
              <a:t>by </a:t>
            </a:r>
            <a:r>
              <a:rPr lang="en-GB" b="1" dirty="0"/>
              <a:t>$ Spend </a:t>
            </a:r>
            <a:r>
              <a:rPr lang="en-GB" sz="1400" b="1" dirty="0"/>
              <a:t>and</a:t>
            </a:r>
          </a:p>
          <a:p>
            <a:r>
              <a:rPr lang="en-GB" b="1" dirty="0"/>
              <a:t>Consumer Panel </a:t>
            </a:r>
            <a:r>
              <a:rPr lang="en-GB" sz="1400" b="1" dirty="0"/>
              <a:t>Representation:</a:t>
            </a:r>
          </a:p>
          <a:p>
            <a:endParaRPr lang="en-GB" sz="1400" b="1" dirty="0"/>
          </a:p>
          <a:p>
            <a:pPr marL="342900" indent="-342900">
              <a:buAutoNum type="arabicPeriod"/>
            </a:pPr>
            <a:r>
              <a:rPr lang="en-GB" dirty="0"/>
              <a:t>Spain</a:t>
            </a:r>
          </a:p>
          <a:p>
            <a:pPr marL="342900" indent="-342900">
              <a:buAutoNum type="arabicPeriod"/>
            </a:pPr>
            <a:r>
              <a:rPr lang="en-GB" dirty="0"/>
              <a:t>South Africa</a:t>
            </a:r>
          </a:p>
          <a:p>
            <a:pPr marL="342900" indent="-342900">
              <a:buAutoNum type="arabicPeriod"/>
            </a:pPr>
            <a:r>
              <a:rPr lang="en-GB" dirty="0"/>
              <a:t>Canada</a:t>
            </a:r>
          </a:p>
          <a:p>
            <a:endParaRPr lang="en-GB" b="1" dirty="0"/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C11328ED-F1D5-F495-A99D-DB975675AF7D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8000"/>
            <a:ext cx="9198000" cy="360000"/>
          </a:xfrm>
        </p:spPr>
        <p:txBody>
          <a:bodyPr/>
          <a:lstStyle/>
          <a:p>
            <a:r>
              <a:rPr lang="en-GB" dirty="0"/>
              <a:t>Alcohol and Meat Consumption increase with income progression</a:t>
            </a:r>
          </a:p>
        </p:txBody>
      </p:sp>
    </p:spTree>
    <p:extLst>
      <p:ext uri="{BB962C8B-B14F-4D97-AF65-F5344CB8AC3E}">
        <p14:creationId xmlns:p14="http://schemas.microsoft.com/office/powerpoint/2010/main" val="1452544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625" y="479625"/>
            <a:ext cx="9198000" cy="432000"/>
          </a:xfrm>
        </p:spPr>
        <p:txBody>
          <a:bodyPr rtlCol="0"/>
          <a:lstStyle/>
          <a:p>
            <a:pPr rtl="0"/>
            <a:r>
              <a:rPr lang="en-GB" sz="2400" dirty="0"/>
              <a:t>INDIA, CANADA AND US SHOW THE HIGHEST IMPORTANCE OF ONLINE TO THEIR TOTAL SALES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8</a:t>
            </a:fld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B2AF09-6650-853F-38D4-73C876560372}"/>
              </a:ext>
            </a:extLst>
          </p:cNvPr>
          <p:cNvSpPr txBox="1"/>
          <p:nvPr/>
        </p:nvSpPr>
        <p:spPr>
          <a:xfrm>
            <a:off x="9010834" y="6367056"/>
            <a:ext cx="3181165" cy="338554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r"/>
            <a:r>
              <a:rPr lang="en-GB" sz="1600" dirty="0">
                <a:solidFill>
                  <a:schemeClr val="bg1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Online Sales Across Countries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F79ABC-AA2A-1E2E-9A8D-EF0F443CC4EF}"/>
              </a:ext>
            </a:extLst>
          </p:cNvPr>
          <p:cNvSpPr/>
          <p:nvPr/>
        </p:nvSpPr>
        <p:spPr>
          <a:xfrm>
            <a:off x="12384350" y="5965794"/>
            <a:ext cx="45719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690431-0E28-7CE4-4545-F61776DFE2A3}"/>
              </a:ext>
            </a:extLst>
          </p:cNvPr>
          <p:cNvSpPr txBox="1"/>
          <p:nvPr/>
        </p:nvSpPr>
        <p:spPr>
          <a:xfrm>
            <a:off x="9962192" y="472832"/>
            <a:ext cx="2079349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Top Countries</a:t>
            </a:r>
          </a:p>
          <a:p>
            <a:r>
              <a:rPr lang="en-GB" sz="1400" b="1" dirty="0"/>
              <a:t>by </a:t>
            </a:r>
            <a:r>
              <a:rPr lang="en-GB" b="1" dirty="0"/>
              <a:t>Number of Online Sales</a:t>
            </a:r>
            <a:endParaRPr lang="en-GB" sz="1400" b="1" dirty="0"/>
          </a:p>
          <a:p>
            <a:pPr marL="342900" indent="-342900">
              <a:buAutoNum type="arabicPeriod"/>
            </a:pPr>
            <a:r>
              <a:rPr lang="en-GB" dirty="0"/>
              <a:t>Spain</a:t>
            </a:r>
          </a:p>
          <a:p>
            <a:pPr marL="342900" indent="-342900">
              <a:buAutoNum type="arabicPeriod"/>
            </a:pPr>
            <a:r>
              <a:rPr lang="en-GB" dirty="0"/>
              <a:t>South Africa</a:t>
            </a:r>
          </a:p>
          <a:p>
            <a:pPr marL="342900" indent="-342900">
              <a:buAutoNum type="arabicPeriod"/>
            </a:pPr>
            <a:r>
              <a:rPr lang="en-GB" dirty="0"/>
              <a:t>Canada</a:t>
            </a:r>
          </a:p>
          <a:p>
            <a:pPr marL="342900" indent="-342900">
              <a:buAutoNum type="arabicPeriod"/>
            </a:pPr>
            <a:endParaRPr lang="en-GB" dirty="0"/>
          </a:p>
          <a:p>
            <a:r>
              <a:rPr lang="en-GB" sz="1400" b="1" dirty="0"/>
              <a:t>Top Countries</a:t>
            </a:r>
          </a:p>
          <a:p>
            <a:r>
              <a:rPr lang="en-GB" sz="1400" b="1" dirty="0"/>
              <a:t>by </a:t>
            </a:r>
            <a:r>
              <a:rPr lang="en-GB" b="1" dirty="0"/>
              <a:t>$ Spend </a:t>
            </a:r>
            <a:r>
              <a:rPr lang="en-GB" sz="1400" b="1" dirty="0"/>
              <a:t>and</a:t>
            </a:r>
          </a:p>
          <a:p>
            <a:r>
              <a:rPr lang="en-GB" b="1" dirty="0"/>
              <a:t>Consumer Panel </a:t>
            </a:r>
            <a:r>
              <a:rPr lang="en-GB" sz="1400" b="1" dirty="0"/>
              <a:t>:</a:t>
            </a:r>
          </a:p>
          <a:p>
            <a:endParaRPr lang="en-GB" sz="1400" b="1" dirty="0"/>
          </a:p>
          <a:p>
            <a:pPr marL="342900" indent="-342900">
              <a:buAutoNum type="arabicPeriod"/>
            </a:pPr>
            <a:r>
              <a:rPr lang="en-GB" dirty="0"/>
              <a:t>Spain</a:t>
            </a:r>
          </a:p>
          <a:p>
            <a:pPr marL="342900" indent="-342900">
              <a:buAutoNum type="arabicPeriod"/>
            </a:pPr>
            <a:r>
              <a:rPr lang="en-GB" dirty="0"/>
              <a:t>South Africa</a:t>
            </a:r>
          </a:p>
          <a:p>
            <a:pPr marL="342900" indent="-342900">
              <a:buAutoNum type="arabicPeriod"/>
            </a:pPr>
            <a:r>
              <a:rPr lang="en-GB" dirty="0"/>
              <a:t>Canada</a:t>
            </a:r>
          </a:p>
          <a:p>
            <a:endParaRPr lang="en-GB" dirty="0"/>
          </a:p>
          <a:p>
            <a:r>
              <a:rPr lang="en-GB" sz="1400" b="1" dirty="0"/>
              <a:t>Top Countries</a:t>
            </a:r>
          </a:p>
          <a:p>
            <a:r>
              <a:rPr lang="en-GB" sz="1400" b="1" dirty="0"/>
              <a:t>by </a:t>
            </a:r>
            <a:r>
              <a:rPr lang="en-GB" sz="1800" b="1" dirty="0"/>
              <a:t>Importance of Online(%):</a:t>
            </a:r>
          </a:p>
          <a:p>
            <a:pPr marL="342900" indent="-342900">
              <a:buAutoNum type="arabicPeriod"/>
            </a:pPr>
            <a:r>
              <a:rPr lang="en-GB" sz="1800" dirty="0"/>
              <a:t>India</a:t>
            </a:r>
          </a:p>
          <a:p>
            <a:pPr marL="342900" indent="-342900">
              <a:buAutoNum type="arabicPeriod"/>
            </a:pPr>
            <a:r>
              <a:rPr lang="en-GB" dirty="0"/>
              <a:t>Canada</a:t>
            </a:r>
          </a:p>
          <a:p>
            <a:pPr marL="342900" indent="-342900">
              <a:buAutoNum type="arabicPeriod"/>
            </a:pPr>
            <a:r>
              <a:rPr lang="en-GB" sz="1800" dirty="0"/>
              <a:t>US</a:t>
            </a:r>
          </a:p>
          <a:p>
            <a:endParaRPr lang="en-GB" dirty="0"/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endParaRPr lang="en-GB" dirty="0"/>
          </a:p>
          <a:p>
            <a:endParaRPr lang="en-GB" b="1" dirty="0"/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C11328ED-F1D5-F495-A99D-DB975675AF7D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8000"/>
            <a:ext cx="9198000" cy="360000"/>
          </a:xfrm>
        </p:spPr>
        <p:txBody>
          <a:bodyPr/>
          <a:lstStyle/>
          <a:p>
            <a:r>
              <a:rPr lang="en-GB" dirty="0"/>
              <a:t>However, in </a:t>
            </a:r>
            <a:r>
              <a:rPr lang="en-GB" dirty="0" err="1"/>
              <a:t>Avg</a:t>
            </a:r>
            <a:r>
              <a:rPr lang="en-GB" dirty="0"/>
              <a:t> Number of Online Purchases, US and Canada led the rank as India doesn’t achieve the same scale of overall sales yet.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AA7482-F79C-4E9E-793F-3A1600698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65" y="1499917"/>
            <a:ext cx="9160030" cy="485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374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624" y="479625"/>
            <a:ext cx="10386643" cy="432000"/>
          </a:xfrm>
        </p:spPr>
        <p:txBody>
          <a:bodyPr rtlCol="0"/>
          <a:lstStyle/>
          <a:p>
            <a:pPr rtl="0"/>
            <a:r>
              <a:rPr lang="en-GB" sz="2400" dirty="0"/>
              <a:t>INSTAGRAM AND TWITTER ARE THE MOST EFFICIENT AD CHANNELS WITH HIGHER COVERSION AMONG MATURE CONSUMERS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9</a:t>
            </a:fld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B2AF09-6650-853F-38D4-73C876560372}"/>
              </a:ext>
            </a:extLst>
          </p:cNvPr>
          <p:cNvSpPr txBox="1"/>
          <p:nvPr/>
        </p:nvSpPr>
        <p:spPr>
          <a:xfrm>
            <a:off x="9010834" y="6367056"/>
            <a:ext cx="3181165" cy="338554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r"/>
            <a:r>
              <a:rPr lang="en-GB" sz="1600" dirty="0">
                <a:solidFill>
                  <a:schemeClr val="bg1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GB" sz="160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6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 Efficiency</a:t>
            </a: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F79ABC-AA2A-1E2E-9A8D-EF0F443CC4EF}"/>
              </a:ext>
            </a:extLst>
          </p:cNvPr>
          <p:cNvSpPr/>
          <p:nvPr/>
        </p:nvSpPr>
        <p:spPr>
          <a:xfrm>
            <a:off x="12384350" y="5965794"/>
            <a:ext cx="45719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F1C4C6-7046-2822-3D28-C9B8A9CCB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34" y="1680854"/>
            <a:ext cx="8864668" cy="451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122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677756_TF67328976" id="{8D41288C-A143-4C55-A19F-9A38F7741759}" vid="{98B99BFD-3B7E-4AE0-80A8-38C1178D3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1BBB5711-29E1-4F8E-81A0-7947C57B2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6CB1848-D3E0-4F10-B640-720BE758B85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934E25-8442-49E9-ABDF-3146C4145F3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{FEFD2D0F-3033-4505-A40C-D41776429A62}tf67328976_win32</Template>
  <TotalTime>163</TotalTime>
  <Words>755</Words>
  <Application>Microsoft Office PowerPoint</Application>
  <PresentationFormat>Widescreen</PresentationFormat>
  <Paragraphs>186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Corbel</vt:lpstr>
      <vt:lpstr>Times New Roman</vt:lpstr>
      <vt:lpstr>Office Theme</vt:lpstr>
      <vt:lpstr>2Market overview</vt:lpstr>
      <vt:lpstr>AGENDA</vt:lpstr>
      <vt:lpstr>SPAIN ALONE MAKES up ALMOST HALF OF 2MARKET SALES AND CONSUMER PANEL</vt:lpstr>
      <vt:lpstr>ALCOHOLIC BEVerages MAKE HALF OF SALES ACROSS COUNTRIES, FOLLOWED BY MEAT</vt:lpstr>
      <vt:lpstr>2 markets consumers are mature , graduated,  with no kids and income ranging from 45-75k</vt:lpstr>
      <vt:lpstr>mature consumers (40-70 yo) make more than 80% of 2market consumer panel</vt:lpstr>
      <vt:lpstr>DESPITE SPAIN occupying the #1 position in SPEND by COUNTRY, IT IS NOT AMONG THE TOP 3 COUNTRIES BY AVG INCOME: SA, US, CA</vt:lpstr>
      <vt:lpstr>INDIA, CANADA AND US SHOW THE HIGHEST IMPORTANCE OF ONLINE TO THEIR TOTAL SALES</vt:lpstr>
      <vt:lpstr>INSTAGRAM AND TWITTER ARE THE MOST EFFICIENT AD CHANNELS WITH HIGHER COVERSION AMONG MATURE CONSUMERS</vt:lpstr>
      <vt:lpstr>KEY FINDINGS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2Market overview</dc:title>
  <dc:creator>Youko Fujino</dc:creator>
  <cp:lastModifiedBy>Youko Fujino</cp:lastModifiedBy>
  <cp:revision>1</cp:revision>
  <dcterms:created xsi:type="dcterms:W3CDTF">2023-12-18T15:53:36Z</dcterms:created>
  <dcterms:modified xsi:type="dcterms:W3CDTF">2023-12-19T15:58:25Z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