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5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-1848" y="-672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003" y="0"/>
            <a:ext cx="10365899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03" y="1484784"/>
            <a:ext cx="10369152" cy="64807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1003" y="1484784"/>
            <a:ext cx="10368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6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P\Pictures\udinus-campus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20616"/>
          <a:stretch/>
        </p:blipFill>
        <p:spPr bwMode="auto">
          <a:xfrm rot="5400000">
            <a:off x="-1902557" y="1909459"/>
            <a:ext cx="6851101" cy="304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0E5B-096A-4FF5-9263-AF1E322A0EC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4B4-DC7A-4EB5-8921-E60EF938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P\Pictures\udinus-campus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20616"/>
          <a:stretch/>
        </p:blipFill>
        <p:spPr bwMode="auto">
          <a:xfrm rot="5400000">
            <a:off x="-1902557" y="1909459"/>
            <a:ext cx="6851101" cy="304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0E5B-096A-4FF5-9263-AF1E322A0EC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4B4-DC7A-4EB5-8921-E60EF938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Pictures\udinus-campus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20616"/>
          <a:stretch/>
        </p:blipFill>
        <p:spPr bwMode="auto">
          <a:xfrm>
            <a:off x="-35313" y="1420351"/>
            <a:ext cx="12230487" cy="54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88" y="1628800"/>
            <a:ext cx="10975658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0E5B-096A-4FF5-9263-AF1E322A0EC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4B4-DC7A-4EB5-8921-E60EF938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121923" y="0"/>
            <a:ext cx="30732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1923" y="0"/>
            <a:ext cx="2160240" cy="34073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1923" y="3429000"/>
            <a:ext cx="2304256" cy="129614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0E5B-096A-4FF5-9263-AF1E322A0EC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1923" y="6309321"/>
            <a:ext cx="2463493" cy="412156"/>
          </a:xfrm>
        </p:spPr>
        <p:txBody>
          <a:bodyPr/>
          <a:lstStyle/>
          <a:p>
            <a:fld id="{D790B4B4-DC7A-4EB5-8921-E60EF93834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121923" y="3429000"/>
            <a:ext cx="2304256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9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HP\Pictures\udinus-campus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20616"/>
          <a:stretch/>
        </p:blipFill>
        <p:spPr bwMode="auto">
          <a:xfrm>
            <a:off x="-35313" y="1420351"/>
            <a:ext cx="12230487" cy="54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0E5B-096A-4FF5-9263-AF1E322A0EC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4B4-DC7A-4EB5-8921-E60EF938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8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HP\Pictures\udinus-campus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20616"/>
          <a:stretch/>
        </p:blipFill>
        <p:spPr bwMode="auto">
          <a:xfrm>
            <a:off x="-35313" y="1420351"/>
            <a:ext cx="12230487" cy="54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979" y="1420351"/>
            <a:ext cx="5373100" cy="754524"/>
          </a:xfrm>
          <a:solidFill>
            <a:srgbClr val="00B0F0">
              <a:alpha val="69804"/>
            </a:srgb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0" y="1420351"/>
            <a:ext cx="5390437" cy="754524"/>
          </a:xfrm>
          <a:solidFill>
            <a:srgbClr val="0070C0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0E5B-096A-4FF5-9263-AF1E322A0EC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4B4-DC7A-4EB5-8921-E60EF938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5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P\Pictures\udinus-campus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20616"/>
          <a:stretch/>
        </p:blipFill>
        <p:spPr bwMode="auto">
          <a:xfrm>
            <a:off x="-35313" y="1420351"/>
            <a:ext cx="12230487" cy="54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0E5B-096A-4FF5-9263-AF1E322A0EC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4B4-DC7A-4EB5-8921-E60EF938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3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0E5B-096A-4FF5-9263-AF1E322A0EC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4B4-DC7A-4EB5-8921-E60EF938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HP\Pictures\udinus-campus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20616"/>
          <a:stretch/>
        </p:blipFill>
        <p:spPr bwMode="auto">
          <a:xfrm>
            <a:off x="-35313" y="1420351"/>
            <a:ext cx="12230487" cy="54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4" y="1420351"/>
            <a:ext cx="6817442" cy="47058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0E5B-096A-4FF5-9263-AF1E322A0EC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4B4-DC7A-4EB5-8921-E60EF938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2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HP\Pictures\udinus-campus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20616"/>
          <a:stretch/>
        </p:blipFill>
        <p:spPr bwMode="auto">
          <a:xfrm>
            <a:off x="-35313" y="1420351"/>
            <a:ext cx="12230487" cy="54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37147" y="1420351"/>
            <a:ext cx="7317105" cy="332744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0E5B-096A-4FF5-9263-AF1E322A0EC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4B4-DC7A-4EB5-8921-E60EF938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0E5B-096A-4FF5-9263-AF1E322A0EC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B4B4-DC7A-4EB5-8921-E60EF938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5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4</cp:revision>
  <dcterms:created xsi:type="dcterms:W3CDTF">2021-10-26T03:58:42Z</dcterms:created>
  <dcterms:modified xsi:type="dcterms:W3CDTF">2021-10-26T04:32:55Z</dcterms:modified>
</cp:coreProperties>
</file>