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972007@gmail.com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D54-17E7-624A-7857-4AB04AC45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About 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9D78B-57B0-0742-C07D-1406D827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592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Name:S.yogalakshmi</a:t>
            </a:r>
          </a:p>
          <a:p>
            <a:r>
              <a:rPr lang="en-US"/>
              <a:t>Course:b.sc(computer science)</a:t>
            </a:r>
          </a:p>
          <a:p>
            <a:r>
              <a:rPr lang="en-US"/>
              <a:t>Collage name:valliammai women’s college of arts and science </a:t>
            </a:r>
          </a:p>
          <a:p>
            <a:r>
              <a:rPr lang="en-US"/>
              <a:t>Email ID: lokesh </a:t>
            </a:r>
            <a:r>
              <a:rPr lang="en-US">
                <a:hlinkClick r:id="rId2"/>
              </a:rPr>
              <a:t>972007@gmail.com</a:t>
            </a:r>
            <a:endParaRPr lang="en-US"/>
          </a:p>
          <a:p>
            <a:r>
              <a:rPr lang="en-US"/>
              <a:t>Phone number:9361369586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4194-54BD-1C10-4172-69B308D3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E519-BF6B-4F07-8891-610C0FC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 am an enthusiastic learnes with strong technical and communication skills.</a:t>
            </a:r>
          </a:p>
          <a:p>
            <a:pPr marL="0" indent="0">
              <a:buNone/>
            </a:pPr>
            <a:r>
              <a:rPr lang="en-US"/>
              <a:t>I am confident that my skills, projects and dedication with confident and achieve my goal.</a:t>
            </a:r>
          </a:p>
        </p:txBody>
      </p:sp>
    </p:spTree>
    <p:extLst>
      <p:ext uri="{BB962C8B-B14F-4D97-AF65-F5344CB8AC3E}">
        <p14:creationId xmlns:p14="http://schemas.microsoft.com/office/powerpoint/2010/main" val="12910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0537-D5ED-E93E-AA99-DFAC27DC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C1B3F5-99C1-FB43-8A30-C0E519556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574" y="3429000"/>
            <a:ext cx="2275426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3DBA5-5AE8-4757-50EE-CE1F88CC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846023" cy="341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CF8E4-6203-A188-836D-D7C15032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977" y="3429000"/>
            <a:ext cx="3653599" cy="322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C0C9B-7D06-0F4A-774B-750B9035E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569" y="12700"/>
            <a:ext cx="2632716" cy="2804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DD7DE2-102F-8F4A-9202-F63E63C82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93718"/>
            <a:ext cx="2617317" cy="153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8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D56C-A562-C116-505A-A3832822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381C-0F53-34C0-E42D-3CFB7B41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489487"/>
            <a:ext cx="882565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Myself </a:t>
            </a:r>
          </a:p>
          <a:p>
            <a:pPr marL="0" indent="0">
              <a:buNone/>
            </a:pPr>
            <a:r>
              <a:rPr lang="en-US"/>
              <a:t>Academic information </a:t>
            </a:r>
          </a:p>
          <a:p>
            <a:pPr marL="0" indent="0">
              <a:buNone/>
            </a:pPr>
            <a:r>
              <a:rPr lang="en-US"/>
              <a:t>Skills</a:t>
            </a:r>
          </a:p>
          <a:p>
            <a:pPr marL="0" indent="0">
              <a:buNone/>
            </a:pPr>
            <a:r>
              <a:rPr lang="en-US"/>
              <a:t>Projects</a:t>
            </a:r>
          </a:p>
          <a:p>
            <a:pPr marL="0" indent="0">
              <a:buNone/>
            </a:pPr>
            <a:r>
              <a:rPr lang="en-US"/>
              <a:t>Achievements</a:t>
            </a:r>
          </a:p>
          <a:p>
            <a:pPr marL="0" indent="0">
              <a:buNone/>
            </a:pPr>
            <a:r>
              <a:rPr lang="en-US"/>
              <a:t>Extracurricular activities </a:t>
            </a:r>
          </a:p>
          <a:p>
            <a:pPr marL="0" indent="0">
              <a:buNone/>
            </a:pPr>
            <a:r>
              <a:rPr lang="en-US"/>
              <a:t>Intership experience </a:t>
            </a:r>
          </a:p>
          <a:p>
            <a:pPr marL="0" indent="0">
              <a:buNone/>
            </a:pPr>
            <a:r>
              <a:rPr lang="en-US"/>
              <a:t>Personal details </a:t>
            </a:r>
          </a:p>
          <a:p>
            <a:pPr marL="0" indent="0">
              <a:buNone/>
            </a:pPr>
            <a:r>
              <a:rPr lang="en-US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68649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6E6C-4617-6B6A-F8DA-E2A38070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Myself: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89B4-0BE7-3A65-34AA-79EAAB6E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39" y="3105130"/>
            <a:ext cx="8825659" cy="3416300"/>
          </a:xfrm>
        </p:spPr>
        <p:txBody>
          <a:bodyPr/>
          <a:lstStyle/>
          <a:p>
            <a:r>
              <a:rPr lang="en-US" dirty="0"/>
              <a:t>My name is </a:t>
            </a:r>
            <a:r>
              <a:rPr lang="en-US" dirty="0" err="1"/>
              <a:t>yogalashmi.s,a</a:t>
            </a:r>
            <a:r>
              <a:rPr lang="en-US" dirty="0"/>
              <a:t> second year computer science student with a </a:t>
            </a:r>
            <a:r>
              <a:rPr lang="en-US" dirty="0" err="1"/>
              <a:t>passion,wep</a:t>
            </a:r>
            <a:r>
              <a:rPr lang="en-US" dirty="0"/>
              <a:t> development and problem </a:t>
            </a:r>
            <a:r>
              <a:rPr lang="en-US" dirty="0" err="1"/>
              <a:t>solving.i</a:t>
            </a:r>
            <a:r>
              <a:rPr lang="en-US" dirty="0"/>
              <a:t> believing in continuous learning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8215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971-02D5-1544-328E-24DA4319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D37D-2F07-D07B-8DE5-86FA2368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9420"/>
            <a:ext cx="8825659" cy="37803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B.Sc computer science (2024-2027)valliammai women’s college 68%</a:t>
            </a:r>
          </a:p>
          <a:p>
            <a:pPr marL="0" indent="0">
              <a:buNone/>
            </a:pPr>
            <a:r>
              <a:rPr lang="en-US"/>
              <a:t>Higher secondary (2022-2024)GHS school sclc(2021-2022)GHS school </a:t>
            </a:r>
          </a:p>
        </p:txBody>
      </p:sp>
    </p:spTree>
    <p:extLst>
      <p:ext uri="{BB962C8B-B14F-4D97-AF65-F5344CB8AC3E}">
        <p14:creationId xmlns:p14="http://schemas.microsoft.com/office/powerpoint/2010/main" val="40244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5A2-7DC0-0F00-FEAA-1033F02A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C6E5-B89C-C449-4735-BCD0791F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Programming language:c++, python </a:t>
            </a:r>
          </a:p>
          <a:p>
            <a:pPr marL="0" indent="0">
              <a:buNone/>
            </a:pPr>
            <a:r>
              <a:rPr lang="en-US"/>
              <a:t>Web development:HTML,CSS</a:t>
            </a:r>
          </a:p>
          <a:p>
            <a:pPr marL="0" indent="0">
              <a:buNone/>
            </a:pPr>
            <a:r>
              <a:rPr lang="en-US"/>
              <a:t>Communication and presentation </a:t>
            </a:r>
          </a:p>
          <a:p>
            <a:pPr marL="0" indent="0">
              <a:buNone/>
            </a:pPr>
            <a:r>
              <a:rPr lang="en-US"/>
              <a:t>Time management.</a:t>
            </a:r>
          </a:p>
        </p:txBody>
      </p:sp>
    </p:spTree>
    <p:extLst>
      <p:ext uri="{BB962C8B-B14F-4D97-AF65-F5344CB8AC3E}">
        <p14:creationId xmlns:p14="http://schemas.microsoft.com/office/powerpoint/2010/main" val="59071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5E14-2A79-0B5B-4C45-4E69948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Extracurricular 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94E9-652E-96F5-58DE-7B18D19C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Creative: drawing, writing </a:t>
            </a:r>
          </a:p>
          <a:p>
            <a:pPr marL="0" indent="0">
              <a:buNone/>
            </a:pPr>
            <a:r>
              <a:rPr lang="en-US"/>
              <a:t>Sports: hockey,kho kho</a:t>
            </a:r>
          </a:p>
        </p:txBody>
      </p:sp>
    </p:spTree>
    <p:extLst>
      <p:ext uri="{BB962C8B-B14F-4D97-AF65-F5344CB8AC3E}">
        <p14:creationId xmlns:p14="http://schemas.microsoft.com/office/powerpoint/2010/main" val="326669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199-4DCC-E169-B9B0-2BA2D005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C263-1DD2-3532-C06A-283F0667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 of birth:13/9/2007</a:t>
            </a:r>
          </a:p>
          <a:p>
            <a:pPr marL="0" indent="0">
              <a:buNone/>
            </a:pPr>
            <a:r>
              <a:rPr lang="en-US"/>
              <a:t>Language:Tamil, english </a:t>
            </a:r>
          </a:p>
          <a:p>
            <a:pPr marL="0" indent="0">
              <a:buNone/>
            </a:pPr>
            <a:r>
              <a:rPr lang="en-US"/>
              <a:t>Hobbies: drawing, cooking </a:t>
            </a:r>
          </a:p>
        </p:txBody>
      </p:sp>
    </p:spTree>
    <p:extLst>
      <p:ext uri="{BB962C8B-B14F-4D97-AF65-F5344CB8AC3E}">
        <p14:creationId xmlns:p14="http://schemas.microsoft.com/office/powerpoint/2010/main" val="2233232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F3C-02BF-F3C1-A7CE-C00A1E80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6B25-B38C-66D7-0C92-935E4B15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3891857"/>
            <a:ext cx="8825659" cy="5334792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/yoga1392007</a:t>
            </a:r>
          </a:p>
        </p:txBody>
      </p:sp>
    </p:spTree>
    <p:extLst>
      <p:ext uri="{BB962C8B-B14F-4D97-AF65-F5344CB8AC3E}">
        <p14:creationId xmlns:p14="http://schemas.microsoft.com/office/powerpoint/2010/main" val="222677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About me:</vt:lpstr>
      <vt:lpstr>PowerPoint Presentation</vt:lpstr>
      <vt:lpstr>Table contents:</vt:lpstr>
      <vt:lpstr>Myself:</vt:lpstr>
      <vt:lpstr>Academic information:</vt:lpstr>
      <vt:lpstr>Skill:</vt:lpstr>
      <vt:lpstr>Extracurricular Activities:</vt:lpstr>
      <vt:lpstr>Personal details:</vt:lpstr>
      <vt:lpstr>Git hub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me:</dc:title>
  <dc:creator>Lokesh S</dc:creator>
  <cp:lastModifiedBy>Lokesh S</cp:lastModifiedBy>
  <cp:revision>4</cp:revision>
  <dcterms:created xsi:type="dcterms:W3CDTF">2025-08-29T05:13:08Z</dcterms:created>
  <dcterms:modified xsi:type="dcterms:W3CDTF">2025-08-29T09:23:22Z</dcterms:modified>
</cp:coreProperties>
</file>