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3" r:id="rId3"/>
    <p:sldId id="261" r:id="rId4"/>
    <p:sldId id="265" r:id="rId5"/>
    <p:sldId id="262" r:id="rId6"/>
    <p:sldId id="264"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F471DA-0AC0-49C1-BFD8-808424C13C32}"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4544285E-5168-4237-AEB2-8E56F6A53717}">
      <dgm:prSet phldrT="[Text]"/>
      <dgm:spPr/>
      <dgm:t>
        <a:bodyPr/>
        <a:lstStyle/>
        <a:p>
          <a:r>
            <a:rPr lang="en-US" dirty="0" smtClean="0"/>
            <a:t>IBM </a:t>
          </a:r>
          <a:endParaRPr lang="en-US" dirty="0"/>
        </a:p>
      </dgm:t>
    </dgm:pt>
    <dgm:pt modelId="{5325CAE1-3AE7-4327-9546-93B1244A8DA5}" type="parTrans" cxnId="{0AF696ED-E56F-424F-8F7B-C1C32A2DD340}">
      <dgm:prSet/>
      <dgm:spPr/>
      <dgm:t>
        <a:bodyPr/>
        <a:lstStyle/>
        <a:p>
          <a:endParaRPr lang="en-US"/>
        </a:p>
      </dgm:t>
    </dgm:pt>
    <dgm:pt modelId="{AEAA58C6-69BA-4D99-8D46-8A1C4898C8A0}" type="sibTrans" cxnId="{0AF696ED-E56F-424F-8F7B-C1C32A2DD340}">
      <dgm:prSet/>
      <dgm:spPr/>
      <dgm:t>
        <a:bodyPr/>
        <a:lstStyle/>
        <a:p>
          <a:endParaRPr lang="en-US"/>
        </a:p>
      </dgm:t>
    </dgm:pt>
    <dgm:pt modelId="{4E10CA8E-7EB5-47DC-8D44-C56882F53E51}">
      <dgm:prSet phldrT="[Text]"/>
      <dgm:spPr/>
      <dgm:t>
        <a:bodyPr/>
        <a:lstStyle/>
        <a:p>
          <a:r>
            <a:rPr lang="en-US" dirty="0" smtClean="0"/>
            <a:t>RASPBERRY PI</a:t>
          </a:r>
          <a:endParaRPr lang="en-US" dirty="0"/>
        </a:p>
      </dgm:t>
    </dgm:pt>
    <dgm:pt modelId="{08F56CAC-6E70-4AC0-A8F1-7D91174393D7}" type="parTrans" cxnId="{2FE2AB56-91D6-45FC-8F98-F7F5A0B627AA}">
      <dgm:prSet/>
      <dgm:spPr/>
      <dgm:t>
        <a:bodyPr/>
        <a:lstStyle/>
        <a:p>
          <a:endParaRPr lang="en-US"/>
        </a:p>
      </dgm:t>
    </dgm:pt>
    <dgm:pt modelId="{36D8F0D4-0778-4178-A7F6-C6C4FF5CE4B2}" type="sibTrans" cxnId="{2FE2AB56-91D6-45FC-8F98-F7F5A0B627AA}">
      <dgm:prSet/>
      <dgm:spPr/>
      <dgm:t>
        <a:bodyPr/>
        <a:lstStyle/>
        <a:p>
          <a:endParaRPr lang="en-US"/>
        </a:p>
      </dgm:t>
    </dgm:pt>
    <dgm:pt modelId="{E4C4BE21-08CA-42E2-8691-A1E3440AE3EB}">
      <dgm:prSet phldrT="[Text]"/>
      <dgm:spPr/>
      <dgm:t>
        <a:bodyPr/>
        <a:lstStyle/>
        <a:p>
          <a:r>
            <a:rPr lang="en-US" dirty="0" smtClean="0"/>
            <a:t>SENSORS</a:t>
          </a:r>
          <a:endParaRPr lang="en-US" dirty="0"/>
        </a:p>
      </dgm:t>
    </dgm:pt>
    <dgm:pt modelId="{02780626-63E1-4412-BC6B-EA2269642AA2}" type="parTrans" cxnId="{C6AF38C4-EF3B-47DF-8344-6C1EF167D8C7}">
      <dgm:prSet/>
      <dgm:spPr/>
      <dgm:t>
        <a:bodyPr/>
        <a:lstStyle/>
        <a:p>
          <a:endParaRPr lang="en-US"/>
        </a:p>
      </dgm:t>
    </dgm:pt>
    <dgm:pt modelId="{AC330D24-FDEC-423B-AB8A-C20462DC28CF}" type="sibTrans" cxnId="{C6AF38C4-EF3B-47DF-8344-6C1EF167D8C7}">
      <dgm:prSet/>
      <dgm:spPr/>
      <dgm:t>
        <a:bodyPr/>
        <a:lstStyle/>
        <a:p>
          <a:endParaRPr lang="en-US"/>
        </a:p>
      </dgm:t>
    </dgm:pt>
    <dgm:pt modelId="{EF70BF3E-8F15-4897-88A3-159A14ECF5EA}">
      <dgm:prSet phldrT="[Text]"/>
      <dgm:spPr/>
      <dgm:t>
        <a:bodyPr/>
        <a:lstStyle/>
        <a:p>
          <a:r>
            <a:rPr lang="en-US" dirty="0" smtClean="0"/>
            <a:t>MOVEMENTS</a:t>
          </a:r>
          <a:endParaRPr lang="en-US" dirty="0"/>
        </a:p>
      </dgm:t>
    </dgm:pt>
    <dgm:pt modelId="{203DE2C2-B6A6-4D90-B94C-C908BB8BE040}" type="parTrans" cxnId="{5EB55BAF-52C3-4DA2-8EB8-3914C30333AA}">
      <dgm:prSet/>
      <dgm:spPr/>
      <dgm:t>
        <a:bodyPr/>
        <a:lstStyle/>
        <a:p>
          <a:endParaRPr lang="en-US"/>
        </a:p>
      </dgm:t>
    </dgm:pt>
    <dgm:pt modelId="{5B6F2A52-E0A3-46DB-B9E9-69302FC42633}" type="sibTrans" cxnId="{5EB55BAF-52C3-4DA2-8EB8-3914C30333AA}">
      <dgm:prSet/>
      <dgm:spPr/>
      <dgm:t>
        <a:bodyPr/>
        <a:lstStyle/>
        <a:p>
          <a:endParaRPr lang="en-US"/>
        </a:p>
      </dgm:t>
    </dgm:pt>
    <dgm:pt modelId="{A4B594A2-6B07-4E5A-A90C-1936F111E2A3}" type="pres">
      <dgm:prSet presAssocID="{FBF471DA-0AC0-49C1-BFD8-808424C13C32}" presName="Name0" presStyleCnt="0">
        <dgm:presLayoutVars>
          <dgm:chMax/>
          <dgm:chPref val="1"/>
          <dgm:dir/>
          <dgm:animOne val="branch"/>
          <dgm:animLvl val="lvl"/>
          <dgm:resizeHandles/>
        </dgm:presLayoutVars>
      </dgm:prSet>
      <dgm:spPr/>
    </dgm:pt>
    <dgm:pt modelId="{1F0A0592-3CA8-498C-99B6-6A9939349A7A}" type="pres">
      <dgm:prSet presAssocID="{4544285E-5168-4237-AEB2-8E56F6A53717}" presName="composite" presStyleCnt="0"/>
      <dgm:spPr/>
    </dgm:pt>
    <dgm:pt modelId="{8C2E1C96-C6C7-4FF7-B41A-AF4A2C3DFB42}" type="pres">
      <dgm:prSet presAssocID="{4544285E-5168-4237-AEB2-8E56F6A53717}" presName="ParentAccent1" presStyleLbl="alignNode1" presStyleIdx="0" presStyleCnt="34"/>
      <dgm:spPr/>
    </dgm:pt>
    <dgm:pt modelId="{85A899A1-66C6-4226-8FD9-10086D4CBA68}" type="pres">
      <dgm:prSet presAssocID="{4544285E-5168-4237-AEB2-8E56F6A53717}" presName="ParentAccent2" presStyleLbl="alignNode1" presStyleIdx="1" presStyleCnt="34"/>
      <dgm:spPr/>
    </dgm:pt>
    <dgm:pt modelId="{4EF812BA-51EF-4AC5-976B-ED695D22601D}" type="pres">
      <dgm:prSet presAssocID="{4544285E-5168-4237-AEB2-8E56F6A53717}" presName="ParentAccent3" presStyleLbl="alignNode1" presStyleIdx="2" presStyleCnt="34"/>
      <dgm:spPr/>
    </dgm:pt>
    <dgm:pt modelId="{4DB2D3C5-C435-4C42-BDF9-DD393DA742C3}" type="pres">
      <dgm:prSet presAssocID="{4544285E-5168-4237-AEB2-8E56F6A53717}" presName="ParentAccent4" presStyleLbl="alignNode1" presStyleIdx="3" presStyleCnt="34"/>
      <dgm:spPr/>
    </dgm:pt>
    <dgm:pt modelId="{6A90293B-933F-416F-A8AC-40EBAFE60837}" type="pres">
      <dgm:prSet presAssocID="{4544285E-5168-4237-AEB2-8E56F6A53717}" presName="ParentAccent5" presStyleLbl="alignNode1" presStyleIdx="4" presStyleCnt="34"/>
      <dgm:spPr/>
    </dgm:pt>
    <dgm:pt modelId="{3D8480E9-BB2D-4A2F-9950-899B3A76CED7}" type="pres">
      <dgm:prSet presAssocID="{4544285E-5168-4237-AEB2-8E56F6A53717}" presName="ParentAccent6" presStyleLbl="alignNode1" presStyleIdx="5" presStyleCnt="34"/>
      <dgm:spPr/>
    </dgm:pt>
    <dgm:pt modelId="{234A759F-F29A-46BB-AA35-F92ADD533A90}" type="pres">
      <dgm:prSet presAssocID="{4544285E-5168-4237-AEB2-8E56F6A53717}" presName="ParentAccent7" presStyleLbl="alignNode1" presStyleIdx="6" presStyleCnt="34"/>
      <dgm:spPr/>
    </dgm:pt>
    <dgm:pt modelId="{C03A686D-CEC4-4F27-A942-7B8DD1F2C8BD}" type="pres">
      <dgm:prSet presAssocID="{4544285E-5168-4237-AEB2-8E56F6A53717}" presName="ParentAccent8" presStyleLbl="alignNode1" presStyleIdx="7" presStyleCnt="34"/>
      <dgm:spPr/>
    </dgm:pt>
    <dgm:pt modelId="{B87A325F-6EB9-4B24-9F74-48E8BE4CA338}" type="pres">
      <dgm:prSet presAssocID="{4544285E-5168-4237-AEB2-8E56F6A53717}" presName="ParentAccent9" presStyleLbl="alignNode1" presStyleIdx="8" presStyleCnt="34"/>
      <dgm:spPr/>
    </dgm:pt>
    <dgm:pt modelId="{619276AC-2AF5-49A8-8075-75294E10CD1E}" type="pres">
      <dgm:prSet presAssocID="{4544285E-5168-4237-AEB2-8E56F6A53717}" presName="ParentAccent10" presStyleLbl="alignNode1" presStyleIdx="9" presStyleCnt="34"/>
      <dgm:spPr/>
    </dgm:pt>
    <dgm:pt modelId="{99096516-CE4A-46AE-9613-3A82E59CCF7E}" type="pres">
      <dgm:prSet presAssocID="{4544285E-5168-4237-AEB2-8E56F6A53717}" presName="Parent" presStyleLbl="alignNode1" presStyleIdx="10" presStyleCnt="34">
        <dgm:presLayoutVars>
          <dgm:chMax val="5"/>
          <dgm:chPref val="3"/>
          <dgm:bulletEnabled val="1"/>
        </dgm:presLayoutVars>
      </dgm:prSet>
      <dgm:spPr/>
    </dgm:pt>
    <dgm:pt modelId="{3570DF99-797D-43F8-80B4-90C231C65C08}" type="pres">
      <dgm:prSet presAssocID="{4E10CA8E-7EB5-47DC-8D44-C56882F53E51}" presName="Child1Accent1" presStyleLbl="alignNode1" presStyleIdx="11" presStyleCnt="34"/>
      <dgm:spPr/>
    </dgm:pt>
    <dgm:pt modelId="{BEA91B86-6B2E-4969-8D92-8004270E4630}" type="pres">
      <dgm:prSet presAssocID="{4E10CA8E-7EB5-47DC-8D44-C56882F53E51}" presName="Child1Accent2" presStyleLbl="alignNode1" presStyleIdx="12" presStyleCnt="34"/>
      <dgm:spPr/>
    </dgm:pt>
    <dgm:pt modelId="{4108EC49-F4C2-4F2D-BAF7-CB201DB735D9}" type="pres">
      <dgm:prSet presAssocID="{4E10CA8E-7EB5-47DC-8D44-C56882F53E51}" presName="Child1Accent3" presStyleLbl="alignNode1" presStyleIdx="13" presStyleCnt="34"/>
      <dgm:spPr/>
    </dgm:pt>
    <dgm:pt modelId="{488B7152-EFE6-4150-945C-FBD1781E78B8}" type="pres">
      <dgm:prSet presAssocID="{4E10CA8E-7EB5-47DC-8D44-C56882F53E51}" presName="Child1Accent4" presStyleLbl="alignNode1" presStyleIdx="14" presStyleCnt="34"/>
      <dgm:spPr/>
    </dgm:pt>
    <dgm:pt modelId="{878D976C-9226-4E9C-A154-7AC0645BE3D8}" type="pres">
      <dgm:prSet presAssocID="{4E10CA8E-7EB5-47DC-8D44-C56882F53E51}" presName="Child1Accent5" presStyleLbl="alignNode1" presStyleIdx="15" presStyleCnt="34"/>
      <dgm:spPr/>
    </dgm:pt>
    <dgm:pt modelId="{D601E898-888F-486E-89CE-233533DF09A5}" type="pres">
      <dgm:prSet presAssocID="{4E10CA8E-7EB5-47DC-8D44-C56882F53E51}" presName="Child1Accent6" presStyleLbl="alignNode1" presStyleIdx="16" presStyleCnt="34"/>
      <dgm:spPr/>
    </dgm:pt>
    <dgm:pt modelId="{B2AE5234-59D6-459C-B1D9-CF52564EA05B}" type="pres">
      <dgm:prSet presAssocID="{4E10CA8E-7EB5-47DC-8D44-C56882F53E51}" presName="Child1Accent7" presStyleLbl="alignNode1" presStyleIdx="17" presStyleCnt="34"/>
      <dgm:spPr/>
    </dgm:pt>
    <dgm:pt modelId="{BAB1C6ED-4EF6-449F-BAED-6BAF70BD1BEC}" type="pres">
      <dgm:prSet presAssocID="{4E10CA8E-7EB5-47DC-8D44-C56882F53E51}" presName="Child1Accent8" presStyleLbl="alignNode1" presStyleIdx="18" presStyleCnt="34"/>
      <dgm:spPr/>
    </dgm:pt>
    <dgm:pt modelId="{B10C5CD6-B18E-4EC3-974C-573F8CE8A89E}" type="pres">
      <dgm:prSet presAssocID="{4E10CA8E-7EB5-47DC-8D44-C56882F53E51}" presName="Child1Accent9" presStyleLbl="alignNode1" presStyleIdx="19" presStyleCnt="34"/>
      <dgm:spPr/>
    </dgm:pt>
    <dgm:pt modelId="{ABD6755A-9E80-44F0-97F9-33B7CED2CDF0}" type="pres">
      <dgm:prSet presAssocID="{4E10CA8E-7EB5-47DC-8D44-C56882F53E51}" presName="Child1" presStyleLbl="revTx" presStyleIdx="0" presStyleCnt="3">
        <dgm:presLayoutVars>
          <dgm:chMax/>
          <dgm:chPref val="0"/>
          <dgm:bulletEnabled val="1"/>
        </dgm:presLayoutVars>
      </dgm:prSet>
      <dgm:spPr/>
      <dgm:t>
        <a:bodyPr/>
        <a:lstStyle/>
        <a:p>
          <a:endParaRPr lang="en-US"/>
        </a:p>
      </dgm:t>
    </dgm:pt>
    <dgm:pt modelId="{FA3EEEDD-CA92-4C98-B20B-00D18DF5CBA6}" type="pres">
      <dgm:prSet presAssocID="{E4C4BE21-08CA-42E2-8691-A1E3440AE3EB}" presName="Child2Accent1" presStyleLbl="alignNode1" presStyleIdx="20" presStyleCnt="34"/>
      <dgm:spPr/>
    </dgm:pt>
    <dgm:pt modelId="{776EA659-DEDD-4BF8-988F-37FACD5FAE89}" type="pres">
      <dgm:prSet presAssocID="{E4C4BE21-08CA-42E2-8691-A1E3440AE3EB}" presName="Child2Accent2" presStyleLbl="alignNode1" presStyleIdx="21" presStyleCnt="34"/>
      <dgm:spPr/>
    </dgm:pt>
    <dgm:pt modelId="{7C3A16F3-6EA3-4208-87E4-C48A6252E693}" type="pres">
      <dgm:prSet presAssocID="{E4C4BE21-08CA-42E2-8691-A1E3440AE3EB}" presName="Child2Accent3" presStyleLbl="alignNode1" presStyleIdx="22" presStyleCnt="34"/>
      <dgm:spPr/>
    </dgm:pt>
    <dgm:pt modelId="{25395510-6B36-42F1-98D6-B876799CBEE3}" type="pres">
      <dgm:prSet presAssocID="{E4C4BE21-08CA-42E2-8691-A1E3440AE3EB}" presName="Child2Accent4" presStyleLbl="alignNode1" presStyleIdx="23" presStyleCnt="34"/>
      <dgm:spPr/>
    </dgm:pt>
    <dgm:pt modelId="{2DB37DA0-3FE7-4CBC-8519-9B4A4F60D4A4}" type="pres">
      <dgm:prSet presAssocID="{E4C4BE21-08CA-42E2-8691-A1E3440AE3EB}" presName="Child2Accent5" presStyleLbl="alignNode1" presStyleIdx="24" presStyleCnt="34"/>
      <dgm:spPr/>
    </dgm:pt>
    <dgm:pt modelId="{8A9C0B59-F6C1-4C6A-B46F-F32EFA64F044}" type="pres">
      <dgm:prSet presAssocID="{E4C4BE21-08CA-42E2-8691-A1E3440AE3EB}" presName="Child2Accent6" presStyleLbl="alignNode1" presStyleIdx="25" presStyleCnt="34"/>
      <dgm:spPr/>
    </dgm:pt>
    <dgm:pt modelId="{E8B647A9-4321-4EC2-9BB7-1BF362D42A42}" type="pres">
      <dgm:prSet presAssocID="{E4C4BE21-08CA-42E2-8691-A1E3440AE3EB}" presName="Child2Accent7" presStyleLbl="alignNode1" presStyleIdx="26" presStyleCnt="34"/>
      <dgm:spPr/>
    </dgm:pt>
    <dgm:pt modelId="{FA3B64AD-E00F-4D3E-8E7C-9A3F8E86ABEC}" type="pres">
      <dgm:prSet presAssocID="{E4C4BE21-08CA-42E2-8691-A1E3440AE3EB}" presName="Child2" presStyleLbl="revTx" presStyleIdx="1" presStyleCnt="3">
        <dgm:presLayoutVars>
          <dgm:chMax/>
          <dgm:chPref val="0"/>
          <dgm:bulletEnabled val="1"/>
        </dgm:presLayoutVars>
      </dgm:prSet>
      <dgm:spPr/>
    </dgm:pt>
    <dgm:pt modelId="{4AC5EC96-91E5-44E6-A5A9-81E5E050DED8}" type="pres">
      <dgm:prSet presAssocID="{EF70BF3E-8F15-4897-88A3-159A14ECF5EA}" presName="Child3Accent1" presStyleLbl="alignNode1" presStyleIdx="27" presStyleCnt="34"/>
      <dgm:spPr/>
    </dgm:pt>
    <dgm:pt modelId="{039458DB-90EF-4EC1-9FD7-35E5E4C2ADB9}" type="pres">
      <dgm:prSet presAssocID="{EF70BF3E-8F15-4897-88A3-159A14ECF5EA}" presName="Child3Accent2" presStyleLbl="alignNode1" presStyleIdx="28" presStyleCnt="34"/>
      <dgm:spPr/>
    </dgm:pt>
    <dgm:pt modelId="{73032D44-89F1-4035-AFD1-60F676EA1209}" type="pres">
      <dgm:prSet presAssocID="{EF70BF3E-8F15-4897-88A3-159A14ECF5EA}" presName="Child3Accent3" presStyleLbl="alignNode1" presStyleIdx="29" presStyleCnt="34"/>
      <dgm:spPr/>
    </dgm:pt>
    <dgm:pt modelId="{8BE534A0-EEC7-4C1A-9B02-E6236A042140}" type="pres">
      <dgm:prSet presAssocID="{EF70BF3E-8F15-4897-88A3-159A14ECF5EA}" presName="Child3Accent4" presStyleLbl="alignNode1" presStyleIdx="30" presStyleCnt="34"/>
      <dgm:spPr/>
    </dgm:pt>
    <dgm:pt modelId="{DB8F4C0E-AEE3-4C20-8417-E69A7427F72D}" type="pres">
      <dgm:prSet presAssocID="{EF70BF3E-8F15-4897-88A3-159A14ECF5EA}" presName="Child3Accent5" presStyleLbl="alignNode1" presStyleIdx="31" presStyleCnt="34"/>
      <dgm:spPr/>
    </dgm:pt>
    <dgm:pt modelId="{33DA92FD-C38F-492A-B2B2-27A17C64EF10}" type="pres">
      <dgm:prSet presAssocID="{EF70BF3E-8F15-4897-88A3-159A14ECF5EA}" presName="Child3Accent6" presStyleLbl="alignNode1" presStyleIdx="32" presStyleCnt="34"/>
      <dgm:spPr/>
    </dgm:pt>
    <dgm:pt modelId="{09E50A50-9A78-4142-AAEA-883192E35AD8}" type="pres">
      <dgm:prSet presAssocID="{EF70BF3E-8F15-4897-88A3-159A14ECF5EA}" presName="Child3Accent7" presStyleLbl="alignNode1" presStyleIdx="33" presStyleCnt="34"/>
      <dgm:spPr/>
    </dgm:pt>
    <dgm:pt modelId="{4C1DBF4F-F81E-4D82-8CE7-45F1531013D7}" type="pres">
      <dgm:prSet presAssocID="{EF70BF3E-8F15-4897-88A3-159A14ECF5EA}" presName="Child3" presStyleLbl="revTx" presStyleIdx="2" presStyleCnt="3">
        <dgm:presLayoutVars>
          <dgm:chMax/>
          <dgm:chPref val="0"/>
          <dgm:bulletEnabled val="1"/>
        </dgm:presLayoutVars>
      </dgm:prSet>
      <dgm:spPr/>
    </dgm:pt>
  </dgm:ptLst>
  <dgm:cxnLst>
    <dgm:cxn modelId="{5EB55BAF-52C3-4DA2-8EB8-3914C30333AA}" srcId="{4544285E-5168-4237-AEB2-8E56F6A53717}" destId="{EF70BF3E-8F15-4897-88A3-159A14ECF5EA}" srcOrd="2" destOrd="0" parTransId="{203DE2C2-B6A6-4D90-B94C-C908BB8BE040}" sibTransId="{5B6F2A52-E0A3-46DB-B9E9-69302FC42633}"/>
    <dgm:cxn modelId="{5145E2A1-0F3D-4F52-8877-03EE77C1E0FD}" type="presOf" srcId="{4544285E-5168-4237-AEB2-8E56F6A53717}" destId="{99096516-CE4A-46AE-9613-3A82E59CCF7E}" srcOrd="0" destOrd="0" presId="urn:microsoft.com/office/officeart/2011/layout/ConvergingText"/>
    <dgm:cxn modelId="{6CCC195D-2633-43EA-B152-B8E07727FA3A}" type="presOf" srcId="{EF70BF3E-8F15-4897-88A3-159A14ECF5EA}" destId="{4C1DBF4F-F81E-4D82-8CE7-45F1531013D7}" srcOrd="0" destOrd="0" presId="urn:microsoft.com/office/officeart/2011/layout/ConvergingText"/>
    <dgm:cxn modelId="{F0730A24-BC64-460D-B446-DE49577B1084}" type="presOf" srcId="{4E10CA8E-7EB5-47DC-8D44-C56882F53E51}" destId="{ABD6755A-9E80-44F0-97F9-33B7CED2CDF0}" srcOrd="0" destOrd="0" presId="urn:microsoft.com/office/officeart/2011/layout/ConvergingText"/>
    <dgm:cxn modelId="{B991F1E9-A2D5-46C2-9619-9DC4158D5B86}" type="presOf" srcId="{FBF471DA-0AC0-49C1-BFD8-808424C13C32}" destId="{A4B594A2-6B07-4E5A-A90C-1936F111E2A3}" srcOrd="0" destOrd="0" presId="urn:microsoft.com/office/officeart/2011/layout/ConvergingText"/>
    <dgm:cxn modelId="{2FE2AB56-91D6-45FC-8F98-F7F5A0B627AA}" srcId="{4544285E-5168-4237-AEB2-8E56F6A53717}" destId="{4E10CA8E-7EB5-47DC-8D44-C56882F53E51}" srcOrd="0" destOrd="0" parTransId="{08F56CAC-6E70-4AC0-A8F1-7D91174393D7}" sibTransId="{36D8F0D4-0778-4178-A7F6-C6C4FF5CE4B2}"/>
    <dgm:cxn modelId="{0AF696ED-E56F-424F-8F7B-C1C32A2DD340}" srcId="{FBF471DA-0AC0-49C1-BFD8-808424C13C32}" destId="{4544285E-5168-4237-AEB2-8E56F6A53717}" srcOrd="0" destOrd="0" parTransId="{5325CAE1-3AE7-4327-9546-93B1244A8DA5}" sibTransId="{AEAA58C6-69BA-4D99-8D46-8A1C4898C8A0}"/>
    <dgm:cxn modelId="{C6AF38C4-EF3B-47DF-8344-6C1EF167D8C7}" srcId="{4544285E-5168-4237-AEB2-8E56F6A53717}" destId="{E4C4BE21-08CA-42E2-8691-A1E3440AE3EB}" srcOrd="1" destOrd="0" parTransId="{02780626-63E1-4412-BC6B-EA2269642AA2}" sibTransId="{AC330D24-FDEC-423B-AB8A-C20462DC28CF}"/>
    <dgm:cxn modelId="{7B7EBED6-8CDC-4FC7-A81B-D03A108BA7BA}" type="presOf" srcId="{E4C4BE21-08CA-42E2-8691-A1E3440AE3EB}" destId="{FA3B64AD-E00F-4D3E-8E7C-9A3F8E86ABEC}" srcOrd="0" destOrd="0" presId="urn:microsoft.com/office/officeart/2011/layout/ConvergingText"/>
    <dgm:cxn modelId="{91113364-AD95-4F45-A86E-45994A1EB4B4}" type="presParOf" srcId="{A4B594A2-6B07-4E5A-A90C-1936F111E2A3}" destId="{1F0A0592-3CA8-498C-99B6-6A9939349A7A}" srcOrd="0" destOrd="0" presId="urn:microsoft.com/office/officeart/2011/layout/ConvergingText"/>
    <dgm:cxn modelId="{C5DB09AC-D8B3-42E4-BBB8-4FBCF760360F}" type="presParOf" srcId="{1F0A0592-3CA8-498C-99B6-6A9939349A7A}" destId="{8C2E1C96-C6C7-4FF7-B41A-AF4A2C3DFB42}" srcOrd="0" destOrd="0" presId="urn:microsoft.com/office/officeart/2011/layout/ConvergingText"/>
    <dgm:cxn modelId="{CFFFD078-727B-4467-AF24-BDE1B8541DFB}" type="presParOf" srcId="{1F0A0592-3CA8-498C-99B6-6A9939349A7A}" destId="{85A899A1-66C6-4226-8FD9-10086D4CBA68}" srcOrd="1" destOrd="0" presId="urn:microsoft.com/office/officeart/2011/layout/ConvergingText"/>
    <dgm:cxn modelId="{FB87A024-139B-4230-9A9D-F88ECEEF8716}" type="presParOf" srcId="{1F0A0592-3CA8-498C-99B6-6A9939349A7A}" destId="{4EF812BA-51EF-4AC5-976B-ED695D22601D}" srcOrd="2" destOrd="0" presId="urn:microsoft.com/office/officeart/2011/layout/ConvergingText"/>
    <dgm:cxn modelId="{DDB4A282-16C2-450D-838D-3DF9E0D28500}" type="presParOf" srcId="{1F0A0592-3CA8-498C-99B6-6A9939349A7A}" destId="{4DB2D3C5-C435-4C42-BDF9-DD393DA742C3}" srcOrd="3" destOrd="0" presId="urn:microsoft.com/office/officeart/2011/layout/ConvergingText"/>
    <dgm:cxn modelId="{72137825-4030-487D-8574-8CF9C65EB3E4}" type="presParOf" srcId="{1F0A0592-3CA8-498C-99B6-6A9939349A7A}" destId="{6A90293B-933F-416F-A8AC-40EBAFE60837}" srcOrd="4" destOrd="0" presId="urn:microsoft.com/office/officeart/2011/layout/ConvergingText"/>
    <dgm:cxn modelId="{7330C4ED-2AE5-4276-AF18-78A05B6A667B}" type="presParOf" srcId="{1F0A0592-3CA8-498C-99B6-6A9939349A7A}" destId="{3D8480E9-BB2D-4A2F-9950-899B3A76CED7}" srcOrd="5" destOrd="0" presId="urn:microsoft.com/office/officeart/2011/layout/ConvergingText"/>
    <dgm:cxn modelId="{491E16CE-6903-4D04-9552-C9FB4D70427B}" type="presParOf" srcId="{1F0A0592-3CA8-498C-99B6-6A9939349A7A}" destId="{234A759F-F29A-46BB-AA35-F92ADD533A90}" srcOrd="6" destOrd="0" presId="urn:microsoft.com/office/officeart/2011/layout/ConvergingText"/>
    <dgm:cxn modelId="{0964F59F-3733-4888-B9C5-415CDC01A936}" type="presParOf" srcId="{1F0A0592-3CA8-498C-99B6-6A9939349A7A}" destId="{C03A686D-CEC4-4F27-A942-7B8DD1F2C8BD}" srcOrd="7" destOrd="0" presId="urn:microsoft.com/office/officeart/2011/layout/ConvergingText"/>
    <dgm:cxn modelId="{83F37C4D-5113-4F59-8BB4-D281B38AD797}" type="presParOf" srcId="{1F0A0592-3CA8-498C-99B6-6A9939349A7A}" destId="{B87A325F-6EB9-4B24-9F74-48E8BE4CA338}" srcOrd="8" destOrd="0" presId="urn:microsoft.com/office/officeart/2011/layout/ConvergingText"/>
    <dgm:cxn modelId="{24EDB857-AC77-4DBE-B279-27B5EAB2EB72}" type="presParOf" srcId="{1F0A0592-3CA8-498C-99B6-6A9939349A7A}" destId="{619276AC-2AF5-49A8-8075-75294E10CD1E}" srcOrd="9" destOrd="0" presId="urn:microsoft.com/office/officeart/2011/layout/ConvergingText"/>
    <dgm:cxn modelId="{67EBA9B3-C97C-423F-A6A8-BACEA0D4E94E}" type="presParOf" srcId="{1F0A0592-3CA8-498C-99B6-6A9939349A7A}" destId="{99096516-CE4A-46AE-9613-3A82E59CCF7E}" srcOrd="10" destOrd="0" presId="urn:microsoft.com/office/officeart/2011/layout/ConvergingText"/>
    <dgm:cxn modelId="{88549C9E-7219-4861-9069-6D2E85AF3C22}" type="presParOf" srcId="{1F0A0592-3CA8-498C-99B6-6A9939349A7A}" destId="{3570DF99-797D-43F8-80B4-90C231C65C08}" srcOrd="11" destOrd="0" presId="urn:microsoft.com/office/officeart/2011/layout/ConvergingText"/>
    <dgm:cxn modelId="{EBCBF821-FFC6-46FA-AA00-C5342A0A67B4}" type="presParOf" srcId="{1F0A0592-3CA8-498C-99B6-6A9939349A7A}" destId="{BEA91B86-6B2E-4969-8D92-8004270E4630}" srcOrd="12" destOrd="0" presId="urn:microsoft.com/office/officeart/2011/layout/ConvergingText"/>
    <dgm:cxn modelId="{60A7F4C6-C12A-4567-BCB1-D5CDB326D4A4}" type="presParOf" srcId="{1F0A0592-3CA8-498C-99B6-6A9939349A7A}" destId="{4108EC49-F4C2-4F2D-BAF7-CB201DB735D9}" srcOrd="13" destOrd="0" presId="urn:microsoft.com/office/officeart/2011/layout/ConvergingText"/>
    <dgm:cxn modelId="{C96EF07C-23F8-498A-931A-AC1E38263AAB}" type="presParOf" srcId="{1F0A0592-3CA8-498C-99B6-6A9939349A7A}" destId="{488B7152-EFE6-4150-945C-FBD1781E78B8}" srcOrd="14" destOrd="0" presId="urn:microsoft.com/office/officeart/2011/layout/ConvergingText"/>
    <dgm:cxn modelId="{EE3B920B-2B60-4F35-BC74-DA117126558F}" type="presParOf" srcId="{1F0A0592-3CA8-498C-99B6-6A9939349A7A}" destId="{878D976C-9226-4E9C-A154-7AC0645BE3D8}" srcOrd="15" destOrd="0" presId="urn:microsoft.com/office/officeart/2011/layout/ConvergingText"/>
    <dgm:cxn modelId="{A9456719-DE08-45BF-9BF1-11ABFB5A447D}" type="presParOf" srcId="{1F0A0592-3CA8-498C-99B6-6A9939349A7A}" destId="{D601E898-888F-486E-89CE-233533DF09A5}" srcOrd="16" destOrd="0" presId="urn:microsoft.com/office/officeart/2011/layout/ConvergingText"/>
    <dgm:cxn modelId="{78D48BFD-54D7-491F-A365-47817F84D2A7}" type="presParOf" srcId="{1F0A0592-3CA8-498C-99B6-6A9939349A7A}" destId="{B2AE5234-59D6-459C-B1D9-CF52564EA05B}" srcOrd="17" destOrd="0" presId="urn:microsoft.com/office/officeart/2011/layout/ConvergingText"/>
    <dgm:cxn modelId="{8F70CBEB-0F79-4DC7-A52E-302AD02A1DE5}" type="presParOf" srcId="{1F0A0592-3CA8-498C-99B6-6A9939349A7A}" destId="{BAB1C6ED-4EF6-449F-BAED-6BAF70BD1BEC}" srcOrd="18" destOrd="0" presId="urn:microsoft.com/office/officeart/2011/layout/ConvergingText"/>
    <dgm:cxn modelId="{A5E39C21-C272-4D9C-9C06-336E6D8C37A8}" type="presParOf" srcId="{1F0A0592-3CA8-498C-99B6-6A9939349A7A}" destId="{B10C5CD6-B18E-4EC3-974C-573F8CE8A89E}" srcOrd="19" destOrd="0" presId="urn:microsoft.com/office/officeart/2011/layout/ConvergingText"/>
    <dgm:cxn modelId="{45D503B6-B668-4D49-98AA-7A5F292664D5}" type="presParOf" srcId="{1F0A0592-3CA8-498C-99B6-6A9939349A7A}" destId="{ABD6755A-9E80-44F0-97F9-33B7CED2CDF0}" srcOrd="20" destOrd="0" presId="urn:microsoft.com/office/officeart/2011/layout/ConvergingText"/>
    <dgm:cxn modelId="{69A7178A-16BB-47EF-B0E6-D788FC3FD888}" type="presParOf" srcId="{1F0A0592-3CA8-498C-99B6-6A9939349A7A}" destId="{FA3EEEDD-CA92-4C98-B20B-00D18DF5CBA6}" srcOrd="21" destOrd="0" presId="urn:microsoft.com/office/officeart/2011/layout/ConvergingText"/>
    <dgm:cxn modelId="{B8D819A8-2749-4982-94C6-33797A4844A9}" type="presParOf" srcId="{1F0A0592-3CA8-498C-99B6-6A9939349A7A}" destId="{776EA659-DEDD-4BF8-988F-37FACD5FAE89}" srcOrd="22" destOrd="0" presId="urn:microsoft.com/office/officeart/2011/layout/ConvergingText"/>
    <dgm:cxn modelId="{13D881AC-1C57-4F8A-B1D1-8FA5A553AE79}" type="presParOf" srcId="{1F0A0592-3CA8-498C-99B6-6A9939349A7A}" destId="{7C3A16F3-6EA3-4208-87E4-C48A6252E693}" srcOrd="23" destOrd="0" presId="urn:microsoft.com/office/officeart/2011/layout/ConvergingText"/>
    <dgm:cxn modelId="{1D48673E-7628-496D-BA82-9AD6F911E57B}" type="presParOf" srcId="{1F0A0592-3CA8-498C-99B6-6A9939349A7A}" destId="{25395510-6B36-42F1-98D6-B876799CBEE3}" srcOrd="24" destOrd="0" presId="urn:microsoft.com/office/officeart/2011/layout/ConvergingText"/>
    <dgm:cxn modelId="{836EBE31-1244-43FB-93F5-58761D7BB686}" type="presParOf" srcId="{1F0A0592-3CA8-498C-99B6-6A9939349A7A}" destId="{2DB37DA0-3FE7-4CBC-8519-9B4A4F60D4A4}" srcOrd="25" destOrd="0" presId="urn:microsoft.com/office/officeart/2011/layout/ConvergingText"/>
    <dgm:cxn modelId="{BE8968EF-B592-48A2-BC4D-1458AE7A3632}" type="presParOf" srcId="{1F0A0592-3CA8-498C-99B6-6A9939349A7A}" destId="{8A9C0B59-F6C1-4C6A-B46F-F32EFA64F044}" srcOrd="26" destOrd="0" presId="urn:microsoft.com/office/officeart/2011/layout/ConvergingText"/>
    <dgm:cxn modelId="{94932F3E-4849-4435-ADE3-206A51AC82A2}" type="presParOf" srcId="{1F0A0592-3CA8-498C-99B6-6A9939349A7A}" destId="{E8B647A9-4321-4EC2-9BB7-1BF362D42A42}" srcOrd="27" destOrd="0" presId="urn:microsoft.com/office/officeart/2011/layout/ConvergingText"/>
    <dgm:cxn modelId="{74010902-5EC5-4475-BBFE-E58BDF72DAF8}" type="presParOf" srcId="{1F0A0592-3CA8-498C-99B6-6A9939349A7A}" destId="{FA3B64AD-E00F-4D3E-8E7C-9A3F8E86ABEC}" srcOrd="28" destOrd="0" presId="urn:microsoft.com/office/officeart/2011/layout/ConvergingText"/>
    <dgm:cxn modelId="{23CDAEBF-5DBF-4406-9131-88766AE82AD7}" type="presParOf" srcId="{1F0A0592-3CA8-498C-99B6-6A9939349A7A}" destId="{4AC5EC96-91E5-44E6-A5A9-81E5E050DED8}" srcOrd="29" destOrd="0" presId="urn:microsoft.com/office/officeart/2011/layout/ConvergingText"/>
    <dgm:cxn modelId="{5AF24E96-E393-4BCD-B7EF-C6F158320435}" type="presParOf" srcId="{1F0A0592-3CA8-498C-99B6-6A9939349A7A}" destId="{039458DB-90EF-4EC1-9FD7-35E5E4C2ADB9}" srcOrd="30" destOrd="0" presId="urn:microsoft.com/office/officeart/2011/layout/ConvergingText"/>
    <dgm:cxn modelId="{0293877E-9DA3-4983-9F73-3E7039A8AA84}" type="presParOf" srcId="{1F0A0592-3CA8-498C-99B6-6A9939349A7A}" destId="{73032D44-89F1-4035-AFD1-60F676EA1209}" srcOrd="31" destOrd="0" presId="urn:microsoft.com/office/officeart/2011/layout/ConvergingText"/>
    <dgm:cxn modelId="{4A08402F-C3B4-4398-A96D-F42E9CBAD879}" type="presParOf" srcId="{1F0A0592-3CA8-498C-99B6-6A9939349A7A}" destId="{8BE534A0-EEC7-4C1A-9B02-E6236A042140}" srcOrd="32" destOrd="0" presId="urn:microsoft.com/office/officeart/2011/layout/ConvergingText"/>
    <dgm:cxn modelId="{8209BE94-A4BD-49F8-9BEA-0BDF78C832DB}" type="presParOf" srcId="{1F0A0592-3CA8-498C-99B6-6A9939349A7A}" destId="{DB8F4C0E-AEE3-4C20-8417-E69A7427F72D}" srcOrd="33" destOrd="0" presId="urn:microsoft.com/office/officeart/2011/layout/ConvergingText"/>
    <dgm:cxn modelId="{97AC04ED-346B-4A8E-ABAB-176C13A6C4BA}" type="presParOf" srcId="{1F0A0592-3CA8-498C-99B6-6A9939349A7A}" destId="{33DA92FD-C38F-492A-B2B2-27A17C64EF10}" srcOrd="34" destOrd="0" presId="urn:microsoft.com/office/officeart/2011/layout/ConvergingText"/>
    <dgm:cxn modelId="{1BF09CDD-105C-44AF-B025-29F4142B3E5A}" type="presParOf" srcId="{1F0A0592-3CA8-498C-99B6-6A9939349A7A}" destId="{09E50A50-9A78-4142-AAEA-883192E35AD8}" srcOrd="35" destOrd="0" presId="urn:microsoft.com/office/officeart/2011/layout/ConvergingText"/>
    <dgm:cxn modelId="{E99F51FB-C34E-4575-8CD1-2DD443D4823A}" type="presParOf" srcId="{1F0A0592-3CA8-498C-99B6-6A9939349A7A}" destId="{4C1DBF4F-F81E-4D82-8CE7-45F1531013D7}" srcOrd="36"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E1C96-C6C7-4FF7-B41A-AF4A2C3DFB42}">
      <dsp:nvSpPr>
        <dsp:cNvPr id="0" name=""/>
        <dsp:cNvSpPr/>
      </dsp:nvSpPr>
      <dsp:spPr>
        <a:xfrm>
          <a:off x="5921044" y="2179040"/>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A899A1-66C6-4226-8FD9-10086D4CBA68}">
      <dsp:nvSpPr>
        <dsp:cNvPr id="0" name=""/>
        <dsp:cNvSpPr/>
      </dsp:nvSpPr>
      <dsp:spPr>
        <a:xfrm>
          <a:off x="5600395" y="2179040"/>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F812BA-51EF-4AC5-976B-ED695D22601D}">
      <dsp:nvSpPr>
        <dsp:cNvPr id="0" name=""/>
        <dsp:cNvSpPr/>
      </dsp:nvSpPr>
      <dsp:spPr>
        <a:xfrm>
          <a:off x="5279745" y="2179040"/>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2D3C5-C435-4C42-BDF9-DD393DA742C3}">
      <dsp:nvSpPr>
        <dsp:cNvPr id="0" name=""/>
        <dsp:cNvSpPr/>
      </dsp:nvSpPr>
      <dsp:spPr>
        <a:xfrm>
          <a:off x="4959705" y="2179040"/>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0293B-933F-416F-A8AC-40EBAFE60837}">
      <dsp:nvSpPr>
        <dsp:cNvPr id="0" name=""/>
        <dsp:cNvSpPr/>
      </dsp:nvSpPr>
      <dsp:spPr>
        <a:xfrm>
          <a:off x="4639056" y="2179040"/>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8480E9-BB2D-4A2F-9950-899B3A76CED7}">
      <dsp:nvSpPr>
        <dsp:cNvPr id="0" name=""/>
        <dsp:cNvSpPr/>
      </dsp:nvSpPr>
      <dsp:spPr>
        <a:xfrm>
          <a:off x="4143451" y="2091564"/>
          <a:ext cx="349910" cy="35019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4A759F-F29A-46BB-AA35-F92ADD533A90}">
      <dsp:nvSpPr>
        <dsp:cNvPr id="0" name=""/>
        <dsp:cNvSpPr/>
      </dsp:nvSpPr>
      <dsp:spPr>
        <a:xfrm>
          <a:off x="5635752" y="1817625"/>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3A686D-CEC4-4F27-A942-7B8DD1F2C8BD}">
      <dsp:nvSpPr>
        <dsp:cNvPr id="0" name=""/>
        <dsp:cNvSpPr/>
      </dsp:nvSpPr>
      <dsp:spPr>
        <a:xfrm>
          <a:off x="5635752" y="2543045"/>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A325F-6EB9-4B24-9F74-48E8BE4CA338}">
      <dsp:nvSpPr>
        <dsp:cNvPr id="0" name=""/>
        <dsp:cNvSpPr/>
      </dsp:nvSpPr>
      <dsp:spPr>
        <a:xfrm>
          <a:off x="5791809" y="1974737"/>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9276AC-2AF5-49A8-8075-75294E10CD1E}">
      <dsp:nvSpPr>
        <dsp:cNvPr id="0" name=""/>
        <dsp:cNvSpPr/>
      </dsp:nvSpPr>
      <dsp:spPr>
        <a:xfrm>
          <a:off x="5802172" y="2386796"/>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96516-CE4A-46AE-9613-3A82E59CCF7E}">
      <dsp:nvSpPr>
        <dsp:cNvPr id="0" name=""/>
        <dsp:cNvSpPr/>
      </dsp:nvSpPr>
      <dsp:spPr>
        <a:xfrm>
          <a:off x="2226868" y="1380820"/>
          <a:ext cx="1771497" cy="1771681"/>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10" tIns="67310" rIns="67310" bIns="67310" numCol="1" spcCol="1270" anchor="ctr" anchorCtr="0">
          <a:noAutofit/>
        </a:bodyPr>
        <a:lstStyle/>
        <a:p>
          <a:pPr lvl="0" algn="ctr" defTabSz="2355850">
            <a:lnSpc>
              <a:spcPct val="90000"/>
            </a:lnSpc>
            <a:spcBef>
              <a:spcPct val="0"/>
            </a:spcBef>
            <a:spcAft>
              <a:spcPct val="35000"/>
            </a:spcAft>
          </a:pPr>
          <a:r>
            <a:rPr lang="en-US" sz="5300" kern="1200" dirty="0" smtClean="0"/>
            <a:t>IBM </a:t>
          </a:r>
          <a:endParaRPr lang="en-US" sz="5300" kern="1200" dirty="0"/>
        </a:p>
      </dsp:txBody>
      <dsp:txXfrm>
        <a:off x="2486298" y="1640277"/>
        <a:ext cx="1252637" cy="1252767"/>
      </dsp:txXfrm>
    </dsp:sp>
    <dsp:sp modelId="{3570DF99-797D-43F8-80B4-90C231C65C08}">
      <dsp:nvSpPr>
        <dsp:cNvPr id="0" name=""/>
        <dsp:cNvSpPr/>
      </dsp:nvSpPr>
      <dsp:spPr>
        <a:xfrm>
          <a:off x="2094585" y="1229463"/>
          <a:ext cx="349910" cy="35019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A91B86-6B2E-4969-8D92-8004270E4630}">
      <dsp:nvSpPr>
        <dsp:cNvPr id="0" name=""/>
        <dsp:cNvSpPr/>
      </dsp:nvSpPr>
      <dsp:spPr>
        <a:xfrm>
          <a:off x="1870252" y="1044727"/>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08EC49-F4C2-4F2D-BAF7-CB201DB735D9}">
      <dsp:nvSpPr>
        <dsp:cNvPr id="0" name=""/>
        <dsp:cNvSpPr/>
      </dsp:nvSpPr>
      <dsp:spPr>
        <a:xfrm>
          <a:off x="1496568" y="1044727"/>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B7152-EFE6-4150-945C-FBD1781E78B8}">
      <dsp:nvSpPr>
        <dsp:cNvPr id="0" name=""/>
        <dsp:cNvSpPr/>
      </dsp:nvSpPr>
      <dsp:spPr>
        <a:xfrm>
          <a:off x="1122883" y="1044727"/>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8D976C-9226-4E9C-A154-7AC0645BE3D8}">
      <dsp:nvSpPr>
        <dsp:cNvPr id="0" name=""/>
        <dsp:cNvSpPr/>
      </dsp:nvSpPr>
      <dsp:spPr>
        <a:xfrm>
          <a:off x="749198" y="1044727"/>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01E898-888F-486E-89CE-233533DF09A5}">
      <dsp:nvSpPr>
        <dsp:cNvPr id="0" name=""/>
        <dsp:cNvSpPr/>
      </dsp:nvSpPr>
      <dsp:spPr>
        <a:xfrm>
          <a:off x="374904" y="1044727"/>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AE5234-59D6-459C-B1D9-CF52564EA05B}">
      <dsp:nvSpPr>
        <dsp:cNvPr id="0" name=""/>
        <dsp:cNvSpPr/>
      </dsp:nvSpPr>
      <dsp:spPr>
        <a:xfrm>
          <a:off x="1219" y="1044727"/>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D6755A-9E80-44F0-97F9-33B7CED2CDF0}">
      <dsp:nvSpPr>
        <dsp:cNvPr id="0" name=""/>
        <dsp:cNvSpPr/>
      </dsp:nvSpPr>
      <dsp:spPr>
        <a:xfrm>
          <a:off x="0" y="593246"/>
          <a:ext cx="2050694" cy="450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1244600">
            <a:lnSpc>
              <a:spcPct val="90000"/>
            </a:lnSpc>
            <a:spcBef>
              <a:spcPct val="0"/>
            </a:spcBef>
            <a:spcAft>
              <a:spcPct val="35000"/>
            </a:spcAft>
          </a:pPr>
          <a:r>
            <a:rPr lang="en-US" sz="2800" kern="1200" dirty="0" smtClean="0"/>
            <a:t>RASPBERRY PI</a:t>
          </a:r>
          <a:endParaRPr lang="en-US" sz="2800" kern="1200" dirty="0"/>
        </a:p>
      </dsp:txBody>
      <dsp:txXfrm>
        <a:off x="0" y="593246"/>
        <a:ext cx="2050694" cy="450042"/>
      </dsp:txXfrm>
    </dsp:sp>
    <dsp:sp modelId="{FA3EEEDD-CA92-4C98-B20B-00D18DF5CBA6}">
      <dsp:nvSpPr>
        <dsp:cNvPr id="0" name=""/>
        <dsp:cNvSpPr/>
      </dsp:nvSpPr>
      <dsp:spPr>
        <a:xfrm>
          <a:off x="1731264" y="2091564"/>
          <a:ext cx="349910" cy="35019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6EA659-DEDD-4BF8-988F-37FACD5FAE89}">
      <dsp:nvSpPr>
        <dsp:cNvPr id="0" name=""/>
        <dsp:cNvSpPr/>
      </dsp:nvSpPr>
      <dsp:spPr>
        <a:xfrm>
          <a:off x="1385011" y="2179040"/>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3A16F3-6EA3-4208-87E4-C48A6252E693}">
      <dsp:nvSpPr>
        <dsp:cNvPr id="0" name=""/>
        <dsp:cNvSpPr/>
      </dsp:nvSpPr>
      <dsp:spPr>
        <a:xfrm>
          <a:off x="1039368" y="2179040"/>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395510-6B36-42F1-98D6-B876799CBEE3}">
      <dsp:nvSpPr>
        <dsp:cNvPr id="0" name=""/>
        <dsp:cNvSpPr/>
      </dsp:nvSpPr>
      <dsp:spPr>
        <a:xfrm>
          <a:off x="693115" y="2179040"/>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B37DA0-3FE7-4CBC-8519-9B4A4F60D4A4}">
      <dsp:nvSpPr>
        <dsp:cNvPr id="0" name=""/>
        <dsp:cNvSpPr/>
      </dsp:nvSpPr>
      <dsp:spPr>
        <a:xfrm>
          <a:off x="347472" y="2179040"/>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9C0B59-F6C1-4C6A-B46F-F32EFA64F044}">
      <dsp:nvSpPr>
        <dsp:cNvPr id="0" name=""/>
        <dsp:cNvSpPr/>
      </dsp:nvSpPr>
      <dsp:spPr>
        <a:xfrm>
          <a:off x="1219" y="2179040"/>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3B64AD-E00F-4D3E-8E7C-9A3F8E86ABEC}">
      <dsp:nvSpPr>
        <dsp:cNvPr id="0" name=""/>
        <dsp:cNvSpPr/>
      </dsp:nvSpPr>
      <dsp:spPr>
        <a:xfrm>
          <a:off x="0" y="1731300"/>
          <a:ext cx="1550822" cy="450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1244600">
            <a:lnSpc>
              <a:spcPct val="90000"/>
            </a:lnSpc>
            <a:spcBef>
              <a:spcPct val="0"/>
            </a:spcBef>
            <a:spcAft>
              <a:spcPct val="35000"/>
            </a:spcAft>
          </a:pPr>
          <a:r>
            <a:rPr lang="en-US" sz="2800" kern="1200" dirty="0" smtClean="0"/>
            <a:t>SENSORS</a:t>
          </a:r>
          <a:endParaRPr lang="en-US" sz="2800" kern="1200" dirty="0"/>
        </a:p>
      </dsp:txBody>
      <dsp:txXfrm>
        <a:off x="0" y="1731300"/>
        <a:ext cx="1550822" cy="450042"/>
      </dsp:txXfrm>
    </dsp:sp>
    <dsp:sp modelId="{4AC5EC96-91E5-44E6-A5A9-81E5E050DED8}">
      <dsp:nvSpPr>
        <dsp:cNvPr id="0" name=""/>
        <dsp:cNvSpPr/>
      </dsp:nvSpPr>
      <dsp:spPr>
        <a:xfrm>
          <a:off x="2094585" y="2939278"/>
          <a:ext cx="349910" cy="35019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9458DB-90EF-4EC1-9FD7-35E5E4C2ADB9}">
      <dsp:nvSpPr>
        <dsp:cNvPr id="0" name=""/>
        <dsp:cNvSpPr/>
      </dsp:nvSpPr>
      <dsp:spPr>
        <a:xfrm>
          <a:off x="1870252" y="3295801"/>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032D44-89F1-4035-AFD1-60F676EA1209}">
      <dsp:nvSpPr>
        <dsp:cNvPr id="0" name=""/>
        <dsp:cNvSpPr/>
      </dsp:nvSpPr>
      <dsp:spPr>
        <a:xfrm>
          <a:off x="1496568" y="3295801"/>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E534A0-EEC7-4C1A-9B02-E6236A042140}">
      <dsp:nvSpPr>
        <dsp:cNvPr id="0" name=""/>
        <dsp:cNvSpPr/>
      </dsp:nvSpPr>
      <dsp:spPr>
        <a:xfrm>
          <a:off x="1122883" y="3295801"/>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8F4C0E-AEE3-4C20-8417-E69A7427F72D}">
      <dsp:nvSpPr>
        <dsp:cNvPr id="0" name=""/>
        <dsp:cNvSpPr/>
      </dsp:nvSpPr>
      <dsp:spPr>
        <a:xfrm>
          <a:off x="749198" y="3295801"/>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A92FD-C38F-492A-B2B2-27A17C64EF10}">
      <dsp:nvSpPr>
        <dsp:cNvPr id="0" name=""/>
        <dsp:cNvSpPr/>
      </dsp:nvSpPr>
      <dsp:spPr>
        <a:xfrm>
          <a:off x="374904" y="3295801"/>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50A50-9A78-4142-AAEA-883192E35AD8}">
      <dsp:nvSpPr>
        <dsp:cNvPr id="0" name=""/>
        <dsp:cNvSpPr/>
      </dsp:nvSpPr>
      <dsp:spPr>
        <a:xfrm>
          <a:off x="1219" y="3295801"/>
          <a:ext cx="174955" cy="17495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DBF4F-F81E-4D82-8CE7-45F1531013D7}">
      <dsp:nvSpPr>
        <dsp:cNvPr id="0" name=""/>
        <dsp:cNvSpPr/>
      </dsp:nvSpPr>
      <dsp:spPr>
        <a:xfrm>
          <a:off x="0" y="2844032"/>
          <a:ext cx="2050694" cy="450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1244600">
            <a:lnSpc>
              <a:spcPct val="90000"/>
            </a:lnSpc>
            <a:spcBef>
              <a:spcPct val="0"/>
            </a:spcBef>
            <a:spcAft>
              <a:spcPct val="35000"/>
            </a:spcAft>
          </a:pPr>
          <a:r>
            <a:rPr lang="en-US" sz="2800" kern="1200" dirty="0" smtClean="0"/>
            <a:t>MOVEMENTS</a:t>
          </a:r>
          <a:endParaRPr lang="en-US" sz="2800" kern="1200" dirty="0"/>
        </a:p>
      </dsp:txBody>
      <dsp:txXfrm>
        <a:off x="0" y="2844032"/>
        <a:ext cx="2050694" cy="450042"/>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E3B3F1-E3CE-49D6-B6AD-CFC1DDEFFBEC}" type="datetimeFigureOut">
              <a:rPr lang="en-IN" smtClean="0"/>
              <a:t>10-09-2018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2EC72-BF7D-4DF3-9345-586A5C25447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E3B3F1-E3CE-49D6-B6AD-CFC1DDEFFBEC}" type="datetimeFigureOut">
              <a:rPr lang="en-IN" smtClean="0"/>
              <a:t>10-09-2018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2EC72-BF7D-4DF3-9345-586A5C25447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E3B3F1-E3CE-49D6-B6AD-CFC1DDEFFBEC}" type="datetimeFigureOut">
              <a:rPr lang="en-IN" smtClean="0"/>
              <a:t>10-09-2018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2EC72-BF7D-4DF3-9345-586A5C25447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E3B3F1-E3CE-49D6-B6AD-CFC1DDEFFBEC}" type="datetimeFigureOut">
              <a:rPr lang="en-IN" smtClean="0"/>
              <a:t>10-09-2018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2EC72-BF7D-4DF3-9345-586A5C25447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E3B3F1-E3CE-49D6-B6AD-CFC1DDEFFBEC}" type="datetimeFigureOut">
              <a:rPr lang="en-IN" smtClean="0"/>
              <a:t>10-09-2018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12EC72-BF7D-4DF3-9345-586A5C25447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E3B3F1-E3CE-49D6-B6AD-CFC1DDEFFBEC}" type="datetimeFigureOut">
              <a:rPr lang="en-IN" smtClean="0"/>
              <a:t>10-09-2018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2EC72-BF7D-4DF3-9345-586A5C25447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3B3F1-E3CE-49D6-B6AD-CFC1DDEFFBEC}" type="datetimeFigureOut">
              <a:rPr lang="en-IN" smtClean="0"/>
              <a:t>10-09-2018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12EC72-BF7D-4DF3-9345-586A5C25447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3B3F1-E3CE-49D6-B6AD-CFC1DDEFFBEC}" type="datetimeFigureOut">
              <a:rPr lang="en-IN" smtClean="0"/>
              <a:t>10-09-2018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2EC72-BF7D-4DF3-9345-586A5C25447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3B3F1-E3CE-49D6-B6AD-CFC1DDEFFBEC}" type="datetimeFigureOut">
              <a:rPr lang="en-IN" smtClean="0"/>
              <a:t>10-09-2018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2EC72-BF7D-4DF3-9345-586A5C25447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E3B3F1-E3CE-49D6-B6AD-CFC1DDEFFBEC}" type="datetimeFigureOut">
              <a:rPr lang="en-IN" smtClean="0"/>
              <a:t>10-09-2018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2EC72-BF7D-4DF3-9345-586A5C25447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3B3F1-E3CE-49D6-B6AD-CFC1DDEFFBEC}" type="datetimeFigureOut">
              <a:rPr lang="en-IN" smtClean="0"/>
              <a:t>10-09-2018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2EC72-BF7D-4DF3-9345-586A5C254477}" type="slidenum">
              <a:rPr lang="en-IN" smtClean="0"/>
              <a:t>‹#›</a:t>
            </a:fld>
            <a:endParaRPr lang="en-IN"/>
          </a:p>
        </p:txBody>
      </p:sp>
      <p:pic>
        <p:nvPicPr>
          <p:cNvPr id="8" name="Picture 7" descr="A close up of a logo&#10;&#10;Description generated with high confidence">
            <a:extLst>
              <a:ext uri="{FF2B5EF4-FFF2-40B4-BE49-F238E27FC236}">
                <a16:creationId xmlns:a16="http://schemas.microsoft.com/office/drawing/2014/main" xmlns="" id="{9375BBE6-6CA9-4708-903A-23335BD82ADF}"/>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A889AA-E472-434D-AB16-AA7FE6B93A5D}"/>
              </a:ext>
            </a:extLst>
          </p:cNvPr>
          <p:cNvSpPr txBox="1"/>
          <p:nvPr/>
        </p:nvSpPr>
        <p:spPr>
          <a:xfrm>
            <a:off x="228600" y="76200"/>
            <a:ext cx="4120552" cy="584775"/>
          </a:xfrm>
          <a:prstGeom prst="rect">
            <a:avLst/>
          </a:prstGeom>
          <a:noFill/>
        </p:spPr>
        <p:txBody>
          <a:bodyPr wrap="none" rtlCol="0">
            <a:spAutoFit/>
          </a:bodyPr>
          <a:lstStyle/>
          <a:p>
            <a:r>
              <a:rPr lang="en-US" sz="3200" b="1" dirty="0">
                <a:solidFill>
                  <a:schemeClr val="bg1"/>
                </a:solidFill>
              </a:rPr>
              <a:t>PROJECT TITLE &amp; TEAM</a:t>
            </a:r>
            <a:endParaRPr lang="en-IN" sz="3200" b="1" dirty="0">
              <a:solidFill>
                <a:schemeClr val="bg1"/>
              </a:solidFill>
            </a:endParaRPr>
          </a:p>
        </p:txBody>
      </p:sp>
      <p:sp>
        <p:nvSpPr>
          <p:cNvPr id="7" name="Rectangle 6">
            <a:extLst>
              <a:ext uri="{FF2B5EF4-FFF2-40B4-BE49-F238E27FC236}">
                <a16:creationId xmlns:a16="http://schemas.microsoft.com/office/drawing/2014/main" xmlns="" id="{58E06921-87A0-4FD1-9A17-4B48E22A25AC}"/>
              </a:ext>
            </a:extLst>
          </p:cNvPr>
          <p:cNvSpPr/>
          <p:nvPr/>
        </p:nvSpPr>
        <p:spPr>
          <a:xfrm>
            <a:off x="1219200" y="3124200"/>
            <a:ext cx="7010400" cy="2819400"/>
          </a:xfrm>
          <a:prstGeom prst="rect">
            <a:avLst/>
          </a:prstGeom>
          <a:noFill/>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solidFill>
                  <a:schemeClr val="accent1">
                    <a:lumMod val="75000"/>
                  </a:schemeClr>
                </a:solidFill>
              </a:rPr>
              <a:t>Team Members:</a:t>
            </a:r>
          </a:p>
          <a:p>
            <a:pPr algn="ctr"/>
            <a:endParaRPr lang="en-US" sz="2400" dirty="0">
              <a:solidFill>
                <a:schemeClr val="accent1">
                  <a:lumMod val="75000"/>
                </a:schemeClr>
              </a:solidFill>
            </a:endParaRPr>
          </a:p>
          <a:p>
            <a:r>
              <a:rPr lang="en-US" sz="2400" b="1" dirty="0" smtClean="0">
                <a:solidFill>
                  <a:schemeClr val="accent1">
                    <a:lumMod val="75000"/>
                  </a:schemeClr>
                </a:solidFill>
              </a:rPr>
              <a:t>R.B. YOGANANDA REDDY       -ECE,3</a:t>
            </a:r>
            <a:r>
              <a:rPr lang="en-US" sz="2400" b="1" baseline="30000" dirty="0" smtClean="0">
                <a:solidFill>
                  <a:schemeClr val="accent1">
                    <a:lumMod val="75000"/>
                  </a:schemeClr>
                </a:solidFill>
              </a:rPr>
              <a:t>rd</a:t>
            </a:r>
            <a:r>
              <a:rPr lang="en-US" sz="2400" b="1" dirty="0" smtClean="0">
                <a:solidFill>
                  <a:schemeClr val="accent1">
                    <a:lumMod val="75000"/>
                  </a:schemeClr>
                </a:solidFill>
              </a:rPr>
              <a:t>  year</a:t>
            </a:r>
            <a:endParaRPr lang="en-US" sz="2400" b="1" dirty="0" smtClean="0">
              <a:solidFill>
                <a:schemeClr val="accent1">
                  <a:lumMod val="75000"/>
                </a:schemeClr>
              </a:solidFill>
            </a:endParaRPr>
          </a:p>
          <a:p>
            <a:r>
              <a:rPr lang="en-US" sz="2400" b="1" dirty="0" smtClean="0">
                <a:solidFill>
                  <a:schemeClr val="accent1">
                    <a:lumMod val="75000"/>
                  </a:schemeClr>
                </a:solidFill>
              </a:rPr>
              <a:t>S.BHAVANI			-</a:t>
            </a:r>
            <a:r>
              <a:rPr lang="en-US" sz="2400" b="1" dirty="0">
                <a:solidFill>
                  <a:schemeClr val="accent1">
                    <a:lumMod val="75000"/>
                  </a:schemeClr>
                </a:solidFill>
              </a:rPr>
              <a:t> ECE,3</a:t>
            </a:r>
            <a:r>
              <a:rPr lang="en-US" sz="2400" b="1" baseline="30000" dirty="0">
                <a:solidFill>
                  <a:schemeClr val="accent1">
                    <a:lumMod val="75000"/>
                  </a:schemeClr>
                </a:solidFill>
              </a:rPr>
              <a:t>rd</a:t>
            </a:r>
            <a:r>
              <a:rPr lang="en-US" sz="2400" b="1" dirty="0">
                <a:solidFill>
                  <a:schemeClr val="accent1">
                    <a:lumMod val="75000"/>
                  </a:schemeClr>
                </a:solidFill>
              </a:rPr>
              <a:t>  year</a:t>
            </a:r>
            <a:endParaRPr lang="en-US" sz="2400" b="1" dirty="0" smtClean="0">
              <a:solidFill>
                <a:schemeClr val="accent1">
                  <a:lumMod val="75000"/>
                </a:schemeClr>
              </a:solidFill>
            </a:endParaRPr>
          </a:p>
          <a:p>
            <a:r>
              <a:rPr lang="en-US" sz="2400" b="1" dirty="0" smtClean="0">
                <a:solidFill>
                  <a:schemeClr val="accent1">
                    <a:lumMod val="75000"/>
                  </a:schemeClr>
                </a:solidFill>
              </a:rPr>
              <a:t>K.HEMANTH KUMAR	 </a:t>
            </a:r>
            <a:r>
              <a:rPr lang="en-US" sz="2400" b="1" dirty="0">
                <a:solidFill>
                  <a:schemeClr val="accent1">
                    <a:lumMod val="75000"/>
                  </a:schemeClr>
                </a:solidFill>
              </a:rPr>
              <a:t>	- ECE,3</a:t>
            </a:r>
            <a:r>
              <a:rPr lang="en-US" sz="2400" b="1" baseline="30000" dirty="0">
                <a:solidFill>
                  <a:schemeClr val="accent1">
                    <a:lumMod val="75000"/>
                  </a:schemeClr>
                </a:solidFill>
              </a:rPr>
              <a:t>rd</a:t>
            </a:r>
            <a:r>
              <a:rPr lang="en-US" sz="2400" b="1" dirty="0">
                <a:solidFill>
                  <a:schemeClr val="accent1">
                    <a:lumMod val="75000"/>
                  </a:schemeClr>
                </a:solidFill>
              </a:rPr>
              <a:t>  year</a:t>
            </a:r>
            <a:endParaRPr lang="en-US" sz="2400" b="1" dirty="0" smtClean="0">
              <a:solidFill>
                <a:schemeClr val="accent1">
                  <a:lumMod val="75000"/>
                </a:schemeClr>
              </a:solidFill>
            </a:endParaRPr>
          </a:p>
          <a:p>
            <a:r>
              <a:rPr lang="en-US" sz="2400" b="1" dirty="0" smtClean="0">
                <a:solidFill>
                  <a:schemeClr val="accent1">
                    <a:lumMod val="75000"/>
                  </a:schemeClr>
                </a:solidFill>
              </a:rPr>
              <a:t>K.VISHNU VARDHAN REDDY	-</a:t>
            </a:r>
            <a:r>
              <a:rPr lang="en-US" sz="2400" b="1" dirty="0">
                <a:solidFill>
                  <a:schemeClr val="accent1">
                    <a:lumMod val="75000"/>
                  </a:schemeClr>
                </a:solidFill>
              </a:rPr>
              <a:t> ECE,3</a:t>
            </a:r>
            <a:r>
              <a:rPr lang="en-US" sz="2400" b="1" baseline="30000" dirty="0">
                <a:solidFill>
                  <a:schemeClr val="accent1">
                    <a:lumMod val="75000"/>
                  </a:schemeClr>
                </a:solidFill>
              </a:rPr>
              <a:t>rd</a:t>
            </a:r>
            <a:r>
              <a:rPr lang="en-US" sz="2400" b="1" dirty="0">
                <a:solidFill>
                  <a:schemeClr val="accent1">
                    <a:lumMod val="75000"/>
                  </a:schemeClr>
                </a:solidFill>
              </a:rPr>
              <a:t>  year </a:t>
            </a:r>
            <a:r>
              <a:rPr lang="en-US" sz="2400" b="1" dirty="0" smtClean="0">
                <a:solidFill>
                  <a:schemeClr val="accent1">
                    <a:lumMod val="75000"/>
                  </a:schemeClr>
                </a:solidFill>
              </a:rPr>
              <a:t>		</a:t>
            </a:r>
          </a:p>
          <a:p>
            <a:r>
              <a:rPr lang="en-US" sz="2400" b="1" dirty="0" smtClean="0">
                <a:solidFill>
                  <a:schemeClr val="accent1">
                    <a:lumMod val="75000"/>
                  </a:schemeClr>
                </a:solidFill>
              </a:rPr>
              <a:t>M.SAI PRAKASH	</a:t>
            </a:r>
            <a:r>
              <a:rPr lang="en-US" sz="2400" b="1" dirty="0">
                <a:solidFill>
                  <a:schemeClr val="accent1">
                    <a:lumMod val="75000"/>
                  </a:schemeClr>
                </a:solidFill>
              </a:rPr>
              <a:t>	- ECE,3</a:t>
            </a:r>
            <a:r>
              <a:rPr lang="en-US" sz="2400" b="1" baseline="30000" dirty="0">
                <a:solidFill>
                  <a:schemeClr val="accent1">
                    <a:lumMod val="75000"/>
                  </a:schemeClr>
                </a:solidFill>
              </a:rPr>
              <a:t>rd</a:t>
            </a:r>
            <a:r>
              <a:rPr lang="en-US" sz="2400" b="1" dirty="0">
                <a:solidFill>
                  <a:schemeClr val="accent1">
                    <a:lumMod val="75000"/>
                  </a:schemeClr>
                </a:solidFill>
              </a:rPr>
              <a:t>  year</a:t>
            </a:r>
            <a:endParaRPr lang="en-US" sz="2400" b="1" dirty="0">
              <a:solidFill>
                <a:schemeClr val="accent1">
                  <a:lumMod val="75000"/>
                </a:schemeClr>
              </a:solidFill>
            </a:endParaRPr>
          </a:p>
        </p:txBody>
      </p:sp>
      <p:sp>
        <p:nvSpPr>
          <p:cNvPr id="8" name="Rectangle 7">
            <a:extLst>
              <a:ext uri="{FF2B5EF4-FFF2-40B4-BE49-F238E27FC236}">
                <a16:creationId xmlns:a16="http://schemas.microsoft.com/office/drawing/2014/main" xmlns="" id="{B6945AE4-38AB-4EF3-96E1-780F90045EC8}"/>
              </a:ext>
            </a:extLst>
          </p:cNvPr>
          <p:cNvSpPr/>
          <p:nvPr/>
        </p:nvSpPr>
        <p:spPr>
          <a:xfrm>
            <a:off x="381000" y="1752600"/>
            <a:ext cx="8382000" cy="838200"/>
          </a:xfrm>
          <a:prstGeom prst="rect">
            <a:avLst/>
          </a:prstGeom>
          <a:solidFill>
            <a:schemeClr val="accent5">
              <a:lumMod val="20000"/>
              <a:lumOff val="80000"/>
            </a:schemeClr>
          </a:solidFill>
          <a:ln>
            <a:solidFill>
              <a:srgbClr val="FFFF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600" b="1" dirty="0" smtClean="0">
                <a:solidFill>
                  <a:schemeClr val="tx1"/>
                </a:solidFill>
              </a:rPr>
              <a:t>TECHINICAL PREPAREDNESS FOR FLOODS</a:t>
            </a:r>
            <a:endParaRPr lang="en-US" sz="3600" b="1" dirty="0">
              <a:solidFill>
                <a:schemeClr val="tx1"/>
              </a:solidFill>
            </a:endParaRPr>
          </a:p>
        </p:txBody>
      </p:sp>
    </p:spTree>
    <p:extLst>
      <p:ext uri="{BB962C8B-B14F-4D97-AF65-F5344CB8AC3E}">
        <p14:creationId xmlns:p14="http://schemas.microsoft.com/office/powerpoint/2010/main" val="323863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A889AA-E472-434D-AB16-AA7FE6B93A5D}"/>
              </a:ext>
            </a:extLst>
          </p:cNvPr>
          <p:cNvSpPr txBox="1"/>
          <p:nvPr/>
        </p:nvSpPr>
        <p:spPr>
          <a:xfrm>
            <a:off x="228600" y="76200"/>
            <a:ext cx="3978718" cy="584775"/>
          </a:xfrm>
          <a:prstGeom prst="rect">
            <a:avLst/>
          </a:prstGeom>
          <a:noFill/>
        </p:spPr>
        <p:txBody>
          <a:bodyPr wrap="none" rtlCol="0">
            <a:spAutoFit/>
          </a:bodyPr>
          <a:lstStyle/>
          <a:p>
            <a:r>
              <a:rPr lang="en-US" sz="3200" b="1" dirty="0">
                <a:solidFill>
                  <a:schemeClr val="bg1"/>
                </a:solidFill>
              </a:rPr>
              <a:t>PROBLEM STATEMENT</a:t>
            </a:r>
            <a:endParaRPr lang="en-IN" sz="3200" b="1" dirty="0">
              <a:solidFill>
                <a:schemeClr val="bg1"/>
              </a:solidFill>
            </a:endParaRPr>
          </a:p>
        </p:txBody>
      </p:sp>
      <p:sp>
        <p:nvSpPr>
          <p:cNvPr id="3" name="TextBox 2">
            <a:extLst>
              <a:ext uri="{FF2B5EF4-FFF2-40B4-BE49-F238E27FC236}">
                <a16:creationId xmlns:a16="http://schemas.microsoft.com/office/drawing/2014/main" xmlns="" id="{772916EC-1D2F-4C45-8BC4-5F67653F16EA}"/>
              </a:ext>
            </a:extLst>
          </p:cNvPr>
          <p:cNvSpPr txBox="1"/>
          <p:nvPr/>
        </p:nvSpPr>
        <p:spPr>
          <a:xfrm>
            <a:off x="457200" y="1066800"/>
            <a:ext cx="8229600" cy="5416868"/>
          </a:xfrm>
          <a:prstGeom prst="rect">
            <a:avLst/>
          </a:prstGeom>
          <a:noFill/>
        </p:spPr>
        <p:txBody>
          <a:bodyPr wrap="square" rtlCol="0">
            <a:spAutoFit/>
          </a:bodyPr>
          <a:lstStyle/>
          <a:p>
            <a:r>
              <a:rPr lang="en-US" sz="2800" b="1" dirty="0" smtClean="0"/>
              <a:t>Example :-	</a:t>
            </a:r>
            <a:r>
              <a:rPr lang="en-US" dirty="0"/>
              <a:t> </a:t>
            </a:r>
            <a:r>
              <a:rPr lang="en-US" sz="2400" dirty="0"/>
              <a:t>Floods are among the most frequent and costly natural disasters. Flooding often occurs for several days of sustained rain. Flash floods occur suddenly, due to rapidly rising water along a stream or low-lying area. From the recent </a:t>
            </a:r>
            <a:r>
              <a:rPr lang="en-US" sz="2400" b="1" dirty="0"/>
              <a:t>Kerala </a:t>
            </a:r>
            <a:r>
              <a:rPr lang="en-US" sz="2400" dirty="0"/>
              <a:t>floods and many past floods occurred in </a:t>
            </a:r>
            <a:r>
              <a:rPr lang="en-US" sz="2400" b="1" dirty="0"/>
              <a:t>A.P, MUMBAI, CHENNAI, UTHARAKAND</a:t>
            </a:r>
            <a:r>
              <a:rPr lang="en-US" sz="2400" dirty="0"/>
              <a:t>….etc. These floods prediction may not be perfect as it was a natural disaster, so preparedness is the only way to save the</a:t>
            </a:r>
            <a:r>
              <a:rPr lang="en-US" sz="2400" b="1" dirty="0"/>
              <a:t> lives</a:t>
            </a:r>
            <a:r>
              <a:rPr lang="en-US" sz="2400" dirty="0"/>
              <a:t> of the people.</a:t>
            </a:r>
          </a:p>
          <a:p>
            <a:r>
              <a:rPr lang="en-US" sz="2400" dirty="0" smtClean="0"/>
              <a:t>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6" name="Picture 2" descr="E:\vbk-kerala vide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321" y="4191000"/>
            <a:ext cx="3479357" cy="217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93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6A889AA-E472-434D-AB16-AA7FE6B93A5D}"/>
              </a:ext>
            </a:extLst>
          </p:cNvPr>
          <p:cNvSpPr txBox="1"/>
          <p:nvPr/>
        </p:nvSpPr>
        <p:spPr>
          <a:xfrm>
            <a:off x="228600" y="76200"/>
            <a:ext cx="1947584" cy="584775"/>
          </a:xfrm>
          <a:prstGeom prst="rect">
            <a:avLst/>
          </a:prstGeom>
          <a:noFill/>
        </p:spPr>
        <p:txBody>
          <a:bodyPr wrap="none" rtlCol="0">
            <a:spAutoFit/>
          </a:bodyPr>
          <a:lstStyle/>
          <a:p>
            <a:r>
              <a:rPr lang="en-US" sz="3200" b="1" dirty="0">
                <a:solidFill>
                  <a:schemeClr val="bg1"/>
                </a:solidFill>
              </a:rPr>
              <a:t>SOLUTION</a:t>
            </a:r>
            <a:endParaRPr lang="en-IN" sz="3200" b="1" dirty="0">
              <a:solidFill>
                <a:schemeClr val="bg1"/>
              </a:solidFill>
            </a:endParaRPr>
          </a:p>
        </p:txBody>
      </p:sp>
      <p:sp>
        <p:nvSpPr>
          <p:cNvPr id="4" name="TextBox 3">
            <a:extLst>
              <a:ext uri="{FF2B5EF4-FFF2-40B4-BE49-F238E27FC236}">
                <a16:creationId xmlns:a16="http://schemas.microsoft.com/office/drawing/2014/main" xmlns="" id="{67F7E264-F65C-4906-A533-CC9FFFE3F999}"/>
              </a:ext>
            </a:extLst>
          </p:cNvPr>
          <p:cNvSpPr txBox="1"/>
          <p:nvPr/>
        </p:nvSpPr>
        <p:spPr>
          <a:xfrm>
            <a:off x="228600" y="1066800"/>
            <a:ext cx="8229600" cy="6586418"/>
          </a:xfrm>
          <a:prstGeom prst="rect">
            <a:avLst/>
          </a:prstGeom>
          <a:noFill/>
        </p:spPr>
        <p:txBody>
          <a:bodyPr wrap="square" rtlCol="0">
            <a:spAutoFit/>
          </a:bodyPr>
          <a:lstStyle/>
          <a:p>
            <a:r>
              <a:rPr lang="en-US" sz="3200" b="1" dirty="0" smtClean="0"/>
              <a:t>Example:-</a:t>
            </a:r>
            <a:r>
              <a:rPr lang="en-US" b="1" dirty="0"/>
              <a:t> </a:t>
            </a:r>
            <a:r>
              <a:rPr lang="en-US" sz="2400" dirty="0"/>
              <a:t>Robot which can sail on water and can supply the food packets as we said we use AI so that it can identify them and meet the person and later it can send the total data to the server like IBM CLOUD SERVER   and send the data to the rescue team. It will not only send the data where the people present , as it has artificial intelligence it can send some information to the rescue team that  how to contact to the people and save them. So that we can save maximum lives. It can also interact with the people so that the people can get some relief and it has many more features. As we never use this kind of device ever before,  it has multidisciplinary functions like helps in forecasting, Preparedness, &amp; Relief. Etc..</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3136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3F8CDC1-64DC-4C62-962B-4FE43B5D033F}"/>
              </a:ext>
            </a:extLst>
          </p:cNvPr>
          <p:cNvSpPr txBox="1"/>
          <p:nvPr/>
        </p:nvSpPr>
        <p:spPr>
          <a:xfrm>
            <a:off x="228600" y="76200"/>
            <a:ext cx="5206362" cy="584775"/>
          </a:xfrm>
          <a:prstGeom prst="rect">
            <a:avLst/>
          </a:prstGeom>
          <a:noFill/>
        </p:spPr>
        <p:txBody>
          <a:bodyPr wrap="none" rtlCol="0">
            <a:spAutoFit/>
          </a:bodyPr>
          <a:lstStyle/>
          <a:p>
            <a:r>
              <a:rPr lang="en-US" sz="3200" b="1" dirty="0">
                <a:solidFill>
                  <a:schemeClr val="bg1"/>
                </a:solidFill>
              </a:rPr>
              <a:t>PROTOTYPE BLOCK DIAGRAM</a:t>
            </a:r>
            <a:endParaRPr lang="en-IN" sz="3200" b="1" dirty="0">
              <a:solidFill>
                <a:schemeClr val="bg1"/>
              </a:solidFill>
            </a:endParaRPr>
          </a:p>
        </p:txBody>
      </p:sp>
      <p:graphicFrame>
        <p:nvGraphicFramePr>
          <p:cNvPr id="4" name="Diagram 3"/>
          <p:cNvGraphicFramePr/>
          <p:nvPr>
            <p:extLst>
              <p:ext uri="{D42A27DB-BD31-4B8C-83A1-F6EECF244321}">
                <p14:modId xmlns:p14="http://schemas.microsoft.com/office/powerpoint/2010/main" val="2298926487"/>
              </p:ext>
            </p:extLst>
          </p:nvPr>
        </p:nvGraphicFramePr>
        <p:xfrm>
          <a:off x="9906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114651" y="3516868"/>
            <a:ext cx="1800749" cy="369332"/>
          </a:xfrm>
          <a:prstGeom prst="rect">
            <a:avLst/>
          </a:prstGeom>
          <a:noFill/>
        </p:spPr>
        <p:txBody>
          <a:bodyPr wrap="none" rtlCol="0">
            <a:spAutoFit/>
          </a:bodyPr>
          <a:lstStyle/>
          <a:p>
            <a:r>
              <a:rPr lang="en-US" b="1" dirty="0" smtClean="0"/>
              <a:t>CONTROL ROOM</a:t>
            </a:r>
            <a:endParaRPr lang="en-US" b="1" dirty="0"/>
          </a:p>
        </p:txBody>
      </p:sp>
    </p:spTree>
    <p:extLst>
      <p:ext uri="{BB962C8B-B14F-4D97-AF65-F5344CB8AC3E}">
        <p14:creationId xmlns:p14="http://schemas.microsoft.com/office/powerpoint/2010/main" val="4131231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C77CE7C-1711-40E9-8D09-18A4468E8D68}"/>
              </a:ext>
            </a:extLst>
          </p:cNvPr>
          <p:cNvSpPr txBox="1"/>
          <p:nvPr/>
        </p:nvSpPr>
        <p:spPr>
          <a:xfrm>
            <a:off x="228600" y="76200"/>
            <a:ext cx="3660489" cy="584775"/>
          </a:xfrm>
          <a:prstGeom prst="rect">
            <a:avLst/>
          </a:prstGeom>
          <a:noFill/>
        </p:spPr>
        <p:txBody>
          <a:bodyPr wrap="none" rtlCol="0">
            <a:spAutoFit/>
          </a:bodyPr>
          <a:lstStyle/>
          <a:p>
            <a:r>
              <a:rPr lang="en-US" sz="3200" b="1" dirty="0">
                <a:solidFill>
                  <a:schemeClr val="bg1"/>
                </a:solidFill>
              </a:rPr>
              <a:t>TECHNOLOGY STACK</a:t>
            </a:r>
            <a:endParaRPr lang="en-IN" sz="3200" b="1" dirty="0">
              <a:solidFill>
                <a:schemeClr val="bg1"/>
              </a:solidFill>
            </a:endParaRPr>
          </a:p>
        </p:txBody>
      </p:sp>
      <p:sp>
        <p:nvSpPr>
          <p:cNvPr id="11" name="TextBox 10">
            <a:extLst>
              <a:ext uri="{FF2B5EF4-FFF2-40B4-BE49-F238E27FC236}">
                <a16:creationId xmlns:a16="http://schemas.microsoft.com/office/drawing/2014/main" xmlns="" id="{94769CEF-967A-425F-B219-9E3C252AD0F7}"/>
              </a:ext>
            </a:extLst>
          </p:cNvPr>
          <p:cNvSpPr txBox="1"/>
          <p:nvPr/>
        </p:nvSpPr>
        <p:spPr>
          <a:xfrm>
            <a:off x="228600" y="1066800"/>
            <a:ext cx="8229600" cy="5693866"/>
          </a:xfrm>
          <a:prstGeom prst="rect">
            <a:avLst/>
          </a:prstGeom>
          <a:noFill/>
        </p:spPr>
        <p:txBody>
          <a:bodyPr wrap="square" rtlCol="0">
            <a:spAutoFit/>
          </a:bodyPr>
          <a:lstStyle/>
          <a:p>
            <a:r>
              <a:rPr lang="en-US" sz="2800" b="1" dirty="0" smtClean="0"/>
              <a:t>Example :- </a:t>
            </a:r>
          </a:p>
          <a:p>
            <a:r>
              <a:rPr lang="en-US" sz="2800" dirty="0"/>
              <a:t>we came up with an idea that using an AI and </a:t>
            </a:r>
            <a:r>
              <a:rPr lang="en-US" sz="2800" dirty="0" smtClean="0"/>
              <a:t>IOT</a:t>
            </a:r>
          </a:p>
          <a:p>
            <a:r>
              <a:rPr lang="en-US" sz="2800" dirty="0" smtClean="0"/>
              <a:t>Designing a robot which has many features and having more technical knowledge</a:t>
            </a:r>
          </a:p>
          <a:p>
            <a:r>
              <a:rPr lang="en-US" sz="2800" dirty="0" smtClean="0"/>
              <a:t>It also uses machine learning algorithm</a:t>
            </a:r>
          </a:p>
          <a:p>
            <a:r>
              <a:rPr lang="en-US" sz="2800" dirty="0" smtClean="0"/>
              <a:t>It has capable of speaking and listening </a:t>
            </a:r>
          </a:p>
          <a:p>
            <a:r>
              <a:rPr lang="en-US" sz="2800" dirty="0" smtClean="0"/>
              <a:t>And features are present in it</a:t>
            </a:r>
          </a:p>
          <a:p>
            <a:endParaRPr lang="en-US" sz="2800" b="1" dirty="0"/>
          </a:p>
          <a:p>
            <a:endParaRPr lang="en-US" sz="2800" b="1" dirty="0"/>
          </a:p>
          <a:p>
            <a:endParaRPr lang="en-US" sz="2800" b="1" dirty="0"/>
          </a:p>
          <a:p>
            <a:endParaRPr lang="en-US" sz="2800" b="1" dirty="0"/>
          </a:p>
          <a:p>
            <a:endParaRPr lang="en-US" sz="2800" b="1" dirty="0"/>
          </a:p>
          <a:p>
            <a:endParaRPr lang="en-US" sz="2800" b="1" dirty="0"/>
          </a:p>
        </p:txBody>
      </p:sp>
    </p:spTree>
    <p:extLst>
      <p:ext uri="{BB962C8B-B14F-4D97-AF65-F5344CB8AC3E}">
        <p14:creationId xmlns:p14="http://schemas.microsoft.com/office/powerpoint/2010/main" val="953931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29CD50D-5D1D-4B40-986C-4B3C15F1F342}"/>
              </a:ext>
            </a:extLst>
          </p:cNvPr>
          <p:cNvSpPr txBox="1"/>
          <p:nvPr/>
        </p:nvSpPr>
        <p:spPr>
          <a:xfrm>
            <a:off x="228600" y="76200"/>
            <a:ext cx="2379947" cy="584775"/>
          </a:xfrm>
          <a:prstGeom prst="rect">
            <a:avLst/>
          </a:prstGeom>
          <a:noFill/>
        </p:spPr>
        <p:txBody>
          <a:bodyPr wrap="none" rtlCol="0">
            <a:spAutoFit/>
          </a:bodyPr>
          <a:lstStyle/>
          <a:p>
            <a:r>
              <a:rPr lang="en-US" sz="3200" b="1" dirty="0">
                <a:solidFill>
                  <a:schemeClr val="bg1"/>
                </a:solidFill>
              </a:rPr>
              <a:t>CHALLENGES</a:t>
            </a:r>
            <a:endParaRPr lang="en-IN" sz="3200" b="1" dirty="0">
              <a:solidFill>
                <a:schemeClr val="bg1"/>
              </a:solidFill>
            </a:endParaRPr>
          </a:p>
        </p:txBody>
      </p:sp>
      <p:sp>
        <p:nvSpPr>
          <p:cNvPr id="3" name="TextBox 2">
            <a:extLst>
              <a:ext uri="{FF2B5EF4-FFF2-40B4-BE49-F238E27FC236}">
                <a16:creationId xmlns:a16="http://schemas.microsoft.com/office/drawing/2014/main" xmlns="" id="{04B184CA-E778-4574-ADDE-31583E81138B}"/>
              </a:ext>
            </a:extLst>
          </p:cNvPr>
          <p:cNvSpPr txBox="1"/>
          <p:nvPr/>
        </p:nvSpPr>
        <p:spPr>
          <a:xfrm>
            <a:off x="228600" y="1066800"/>
            <a:ext cx="8229600" cy="6555641"/>
          </a:xfrm>
          <a:prstGeom prst="rect">
            <a:avLst/>
          </a:prstGeom>
          <a:noFill/>
        </p:spPr>
        <p:txBody>
          <a:bodyPr wrap="square" rtlCol="0">
            <a:spAutoFit/>
          </a:bodyPr>
          <a:lstStyle/>
          <a:p>
            <a:r>
              <a:rPr lang="en-US" sz="2800" dirty="0"/>
              <a:t>Based on the brief analysis of the past 10 year’s flood data, we came up with an idea that using an AI and IOT devices that helps in monitoring the people who are affected to floods so that it helps in not only rescuing the people but also animals. This   reduce human loss created by the natural disasters…</a:t>
            </a:r>
            <a:endParaRPr lang="en-US" sz="2800" dirty="0"/>
          </a:p>
          <a:p>
            <a:endParaRPr lang="en-US" sz="2800" dirty="0"/>
          </a:p>
          <a:p>
            <a:r>
              <a:rPr lang="en-US" sz="2800" dirty="0" smtClean="0"/>
              <a:t>This </a:t>
            </a:r>
            <a:r>
              <a:rPr lang="en-US" sz="2800" dirty="0"/>
              <a:t>idea came from our Techmate’s team by the very deep analysis on Natural Disasters and the loss during the Disaster. Hope our idea brings a drastic change in preparedness of Natural calamities like Floods….</a:t>
            </a:r>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841061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29CD50D-5D1D-4B40-986C-4B3C15F1F342}"/>
              </a:ext>
            </a:extLst>
          </p:cNvPr>
          <p:cNvSpPr txBox="1"/>
          <p:nvPr/>
        </p:nvSpPr>
        <p:spPr>
          <a:xfrm>
            <a:off x="228600" y="76200"/>
            <a:ext cx="2341090" cy="584775"/>
          </a:xfrm>
          <a:prstGeom prst="rect">
            <a:avLst/>
          </a:prstGeom>
          <a:noFill/>
        </p:spPr>
        <p:txBody>
          <a:bodyPr wrap="none" rtlCol="0">
            <a:spAutoFit/>
          </a:bodyPr>
          <a:lstStyle/>
          <a:p>
            <a:r>
              <a:rPr lang="en-US" sz="3200" b="1" dirty="0">
                <a:solidFill>
                  <a:schemeClr val="bg1"/>
                </a:solidFill>
              </a:rPr>
              <a:t>CONTACT US</a:t>
            </a:r>
            <a:endParaRPr lang="en-IN" sz="3200" b="1" dirty="0">
              <a:solidFill>
                <a:schemeClr val="bg1"/>
              </a:solidFill>
            </a:endParaRPr>
          </a:p>
        </p:txBody>
      </p:sp>
      <p:sp>
        <p:nvSpPr>
          <p:cNvPr id="3" name="TextBox 2">
            <a:extLst>
              <a:ext uri="{FF2B5EF4-FFF2-40B4-BE49-F238E27FC236}">
                <a16:creationId xmlns:a16="http://schemas.microsoft.com/office/drawing/2014/main" xmlns="" id="{04B184CA-E778-4574-ADDE-31583E81138B}"/>
              </a:ext>
            </a:extLst>
          </p:cNvPr>
          <p:cNvSpPr txBox="1"/>
          <p:nvPr/>
        </p:nvSpPr>
        <p:spPr>
          <a:xfrm>
            <a:off x="233855" y="1066800"/>
            <a:ext cx="3880945" cy="2862322"/>
          </a:xfrm>
          <a:prstGeom prst="rect">
            <a:avLst/>
          </a:prstGeom>
          <a:noFill/>
        </p:spPr>
        <p:txBody>
          <a:bodyPr wrap="square" rtlCol="0">
            <a:spAutoFit/>
          </a:bodyPr>
          <a:lstStyle/>
          <a:p>
            <a:r>
              <a:rPr lang="en-US" dirty="0" smtClean="0"/>
              <a:t>Name: R.B. YOGANANDA REDDY</a:t>
            </a:r>
            <a:endParaRPr lang="en-US" dirty="0"/>
          </a:p>
          <a:p>
            <a:r>
              <a:rPr lang="en-US" dirty="0"/>
              <a:t>Mobile </a:t>
            </a:r>
            <a:r>
              <a:rPr lang="en-US" dirty="0" smtClean="0"/>
              <a:t>No:9063763527	</a:t>
            </a:r>
            <a:endParaRPr lang="en-US" dirty="0"/>
          </a:p>
          <a:p>
            <a:r>
              <a:rPr lang="en-US" dirty="0"/>
              <a:t>Email </a:t>
            </a:r>
            <a:r>
              <a:rPr lang="en-US" dirty="0" smtClean="0"/>
              <a:t>ID:yoganandh999@gmail.com</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xmlns="" id="{65B55C0A-964C-455C-A8B7-E6730AD46286}"/>
              </a:ext>
            </a:extLst>
          </p:cNvPr>
          <p:cNvSpPr txBox="1"/>
          <p:nvPr/>
        </p:nvSpPr>
        <p:spPr>
          <a:xfrm>
            <a:off x="5029202" y="1066800"/>
            <a:ext cx="3880945" cy="2862322"/>
          </a:xfrm>
          <a:prstGeom prst="rect">
            <a:avLst/>
          </a:prstGeom>
          <a:noFill/>
        </p:spPr>
        <p:txBody>
          <a:bodyPr wrap="square" rtlCol="0">
            <a:spAutoFit/>
          </a:bodyPr>
          <a:lstStyle/>
          <a:p>
            <a:r>
              <a:rPr lang="en-US" dirty="0"/>
              <a:t>Name</a:t>
            </a:r>
            <a:r>
              <a:rPr lang="en-US" dirty="0" smtClean="0"/>
              <a:t>: S. BHAVANI	</a:t>
            </a:r>
            <a:endParaRPr lang="en-US" dirty="0"/>
          </a:p>
          <a:p>
            <a:r>
              <a:rPr lang="en-US" dirty="0"/>
              <a:t>Mobile </a:t>
            </a:r>
            <a:r>
              <a:rPr lang="en-US" dirty="0" smtClean="0"/>
              <a:t>No:9550355319	</a:t>
            </a:r>
            <a:endParaRPr lang="en-US" dirty="0"/>
          </a:p>
          <a:p>
            <a:r>
              <a:rPr lang="en-US" dirty="0"/>
              <a:t>Email </a:t>
            </a:r>
            <a:r>
              <a:rPr lang="en-US" dirty="0" smtClean="0"/>
              <a:t>ID:snicki686@gmail.com</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xmlns="" id="{40672ACB-72E6-4330-9688-72CC3FC32A8E}"/>
              </a:ext>
            </a:extLst>
          </p:cNvPr>
          <p:cNvSpPr txBox="1"/>
          <p:nvPr/>
        </p:nvSpPr>
        <p:spPr>
          <a:xfrm>
            <a:off x="228600" y="2819400"/>
            <a:ext cx="4267200" cy="3139321"/>
          </a:xfrm>
          <a:prstGeom prst="rect">
            <a:avLst/>
          </a:prstGeom>
          <a:noFill/>
        </p:spPr>
        <p:txBody>
          <a:bodyPr wrap="square" rtlCol="0">
            <a:spAutoFit/>
          </a:bodyPr>
          <a:lstStyle/>
          <a:p>
            <a:r>
              <a:rPr lang="en-US" dirty="0"/>
              <a:t>Name</a:t>
            </a:r>
            <a:r>
              <a:rPr lang="en-US" dirty="0" smtClean="0"/>
              <a:t>: K.HEMANTH KUMAR REDDY	</a:t>
            </a:r>
            <a:endParaRPr lang="en-US" dirty="0"/>
          </a:p>
          <a:p>
            <a:r>
              <a:rPr lang="en-US" dirty="0"/>
              <a:t>Mobile No</a:t>
            </a:r>
            <a:r>
              <a:rPr lang="en-US" dirty="0" smtClean="0"/>
              <a:t>: 9573543171</a:t>
            </a:r>
            <a:endParaRPr lang="en-US" dirty="0"/>
          </a:p>
          <a:p>
            <a:r>
              <a:rPr lang="en-US" dirty="0" smtClean="0"/>
              <a:t>Email ID:kollahemanthkumar16@gmail.com	</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xmlns="" id="{EB3537D7-5842-4723-9FB3-5934CDCF2479}"/>
              </a:ext>
            </a:extLst>
          </p:cNvPr>
          <p:cNvSpPr txBox="1"/>
          <p:nvPr/>
        </p:nvSpPr>
        <p:spPr>
          <a:xfrm>
            <a:off x="4724400" y="2743200"/>
            <a:ext cx="4419599" cy="2862322"/>
          </a:xfrm>
          <a:prstGeom prst="rect">
            <a:avLst/>
          </a:prstGeom>
          <a:noFill/>
        </p:spPr>
        <p:txBody>
          <a:bodyPr wrap="square" rtlCol="0">
            <a:spAutoFit/>
          </a:bodyPr>
          <a:lstStyle/>
          <a:p>
            <a:r>
              <a:rPr lang="en-US" dirty="0"/>
              <a:t>Name</a:t>
            </a:r>
            <a:r>
              <a:rPr lang="en-US" dirty="0" smtClean="0"/>
              <a:t>: K.VISHNU VARDHAN REDDY</a:t>
            </a:r>
            <a:endParaRPr lang="en-US" dirty="0"/>
          </a:p>
          <a:p>
            <a:r>
              <a:rPr lang="en-US" dirty="0"/>
              <a:t>Mobile No</a:t>
            </a:r>
            <a:r>
              <a:rPr lang="en-US" dirty="0" smtClean="0"/>
              <a:t>: 9866077697</a:t>
            </a:r>
            <a:endParaRPr lang="en-US" dirty="0"/>
          </a:p>
          <a:p>
            <a:r>
              <a:rPr lang="en-US" dirty="0" smtClean="0"/>
              <a:t>Email ID:vishnuvardhanreddy667@gmail.com</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xmlns="" id="{EB3537D7-5842-4723-9FB3-5934CDCF2479}"/>
              </a:ext>
            </a:extLst>
          </p:cNvPr>
          <p:cNvSpPr txBox="1"/>
          <p:nvPr/>
        </p:nvSpPr>
        <p:spPr>
          <a:xfrm>
            <a:off x="2971800" y="4631561"/>
            <a:ext cx="3880945" cy="3139321"/>
          </a:xfrm>
          <a:prstGeom prst="rect">
            <a:avLst/>
          </a:prstGeom>
          <a:noFill/>
        </p:spPr>
        <p:txBody>
          <a:bodyPr wrap="square" rtlCol="0">
            <a:spAutoFit/>
          </a:bodyPr>
          <a:lstStyle/>
          <a:p>
            <a:r>
              <a:rPr lang="en-US" dirty="0" smtClean="0"/>
              <a:t>Name: M.SAI PRAKASH REDDY</a:t>
            </a:r>
            <a:endParaRPr lang="en-US" dirty="0"/>
          </a:p>
          <a:p>
            <a:r>
              <a:rPr lang="en-US" dirty="0"/>
              <a:t>Mobile </a:t>
            </a:r>
            <a:r>
              <a:rPr lang="en-US" dirty="0" smtClean="0"/>
              <a:t>No:7036832522</a:t>
            </a:r>
            <a:endParaRPr lang="en-US" dirty="0"/>
          </a:p>
          <a:p>
            <a:r>
              <a:rPr lang="en-US" dirty="0"/>
              <a:t>Email </a:t>
            </a:r>
            <a:r>
              <a:rPr lang="en-US" dirty="0" err="1" smtClean="0"/>
              <a:t>ID:saiprakash.muthukuru@gmail</a:t>
            </a:r>
            <a:r>
              <a:rPr lang="en-US" dirty="0" err="1" smtClean="0"/>
              <a:t>.com</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86365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368</Words>
  <Application>Microsoft Office PowerPoint</Application>
  <PresentationFormat>On-screen Show (4:3)</PresentationFormat>
  <Paragraphs>88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VSES</dc:creator>
  <cp:lastModifiedBy>Windows User</cp:lastModifiedBy>
  <cp:revision>15</cp:revision>
  <dcterms:created xsi:type="dcterms:W3CDTF">2018-02-26T18:14:21Z</dcterms:created>
  <dcterms:modified xsi:type="dcterms:W3CDTF">2018-09-10T18:27:12Z</dcterms:modified>
</cp:coreProperties>
</file>