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Spectral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Spectral-bold.fntdata"/><Relationship Id="rId27" Type="http://schemas.openxmlformats.org/officeDocument/2006/relationships/font" Target="fonts/Spectr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Spectral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292d717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292d717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292d717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292d717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292d717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292d717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292d717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292d717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292d717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292d717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292d717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292d717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14079b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14079b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292d717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292d717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292d717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292d717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292d717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292d717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292d717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292d717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292d717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292d717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292d717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292d717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292d717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292d717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292d717e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292d717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292d717e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292d717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4708" y="-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b="1" lang="en">
                <a:solidFill>
                  <a:srgbClr val="A4C2F4"/>
                </a:solidFill>
                <a:latin typeface="Spectral"/>
                <a:ea typeface="Spectral"/>
                <a:cs typeface="Spectral"/>
                <a:sym typeface="Spectral"/>
              </a:rPr>
              <a:t>Tele-Di</a:t>
            </a:r>
            <a:r>
              <a:rPr b="1" lang="en">
                <a:solidFill>
                  <a:srgbClr val="A4C2F4"/>
                </a:solidFill>
                <a:latin typeface="Spectral"/>
                <a:ea typeface="Spectral"/>
                <a:cs typeface="Spectral"/>
                <a:sym typeface="Spectral"/>
              </a:rPr>
              <a:t>recto</a:t>
            </a:r>
            <a:endParaRPr b="1">
              <a:solidFill>
                <a:srgbClr val="A4C2F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4C2F4"/>
                </a:solidFill>
                <a:latin typeface="Spectral"/>
                <a:ea typeface="Spectral"/>
                <a:cs typeface="Spectral"/>
                <a:sym typeface="Spectral"/>
              </a:rPr>
              <a:t>                                                       </a:t>
            </a:r>
            <a:r>
              <a:rPr b="1" lang="en" sz="2000">
                <a:solidFill>
                  <a:srgbClr val="A4C2F4"/>
                </a:solidFill>
                <a:latin typeface="Spectral"/>
                <a:ea typeface="Spectral"/>
                <a:cs typeface="Spectral"/>
                <a:sym typeface="Spectral"/>
              </a:rPr>
              <a:t>Team Botts</a:t>
            </a:r>
            <a:endParaRPr b="1" sz="2000">
              <a:solidFill>
                <a:srgbClr val="A4C2F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1" y="2987224"/>
            <a:ext cx="35412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    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Roshan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Yoga                                               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Yositha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Shivani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Thahrin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Thamizh Iniyan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ctrTitle"/>
          </p:nvPr>
        </p:nvSpPr>
        <p:spPr>
          <a:xfrm>
            <a:off x="520983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80"/>
              <a:t>https://www.figma.com/file/cUAYyBERSzeBukhWQRdzxL/Tele-Direct?node-id=0%3A1</a:t>
            </a:r>
            <a:endParaRPr sz="980"/>
          </a:p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-1217650" y="1433225"/>
            <a:ext cx="5982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13">
                <a:solidFill>
                  <a:schemeClr val="dk1"/>
                </a:solidFill>
              </a:rPr>
              <a:t>Link (Prototype) :</a:t>
            </a:r>
            <a:endParaRPr b="1" sz="2113">
              <a:solidFill>
                <a:schemeClr val="dk1"/>
              </a:solidFill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1481075" y="3066775"/>
            <a:ext cx="4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40075" y="2664300"/>
            <a:ext cx="36435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13">
                <a:solidFill>
                  <a:schemeClr val="dk1"/>
                </a:solidFill>
              </a:rPr>
              <a:t>Link (Gidhub) :</a:t>
            </a:r>
            <a:endParaRPr b="1" sz="161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1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13">
                <a:solidFill>
                  <a:schemeClr val="dk1"/>
                </a:solidFill>
              </a:rPr>
              <a:t>https://github.com/yoga2511</a:t>
            </a:r>
            <a:endParaRPr sz="111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 YOU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9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8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