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78" r:id="rId5"/>
    <p:sldId id="279" r:id="rId6"/>
    <p:sldId id="280" r:id="rId7"/>
    <p:sldId id="281" r:id="rId8"/>
    <p:sldId id="285" r:id="rId9"/>
    <p:sldId id="282" r:id="rId10"/>
    <p:sldId id="283" r:id="rId11"/>
    <p:sldId id="28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2/21/2023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2255520"/>
            <a:ext cx="3485073" cy="2484120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FF0000"/>
                </a:solidFill>
                <a:highlight>
                  <a:srgbClr val="808080"/>
                </a:highlight>
              </a:rPr>
              <a:t>EVERENT</a:t>
            </a:r>
            <a:r>
              <a:rPr lang="en-US" sz="6000" dirty="0">
                <a:solidFill>
                  <a:schemeClr val="tx1">
                    <a:lumMod val="95000"/>
                  </a:schemeClr>
                </a:solidFill>
                <a:highlight>
                  <a:srgbClr val="808080"/>
                </a:highlight>
              </a:rPr>
              <a:t>  </a:t>
            </a:r>
            <a:br>
              <a:rPr lang="en-US" sz="6000" dirty="0">
                <a:solidFill>
                  <a:schemeClr val="tx1">
                    <a:lumMod val="95000"/>
                  </a:schemeClr>
                </a:solidFill>
                <a:highlight>
                  <a:srgbClr val="808080"/>
                </a:highlight>
              </a:rPr>
            </a:br>
            <a:br>
              <a:rPr lang="en-US" sz="4000" dirty="0"/>
            </a:br>
            <a:r>
              <a:rPr lang="en-US" sz="3100" i="1" dirty="0">
                <a:highlight>
                  <a:srgbClr val="FF0000"/>
                </a:highlight>
              </a:rPr>
              <a:t>RENT ANYTHING U DESERVE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1431" y="662639"/>
            <a:ext cx="2613158" cy="808322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b="1" u="sng" dirty="0">
                <a:solidFill>
                  <a:srgbClr val="FF0000"/>
                </a:solidFill>
              </a:rPr>
              <a:t>EVERENT</a:t>
            </a:r>
            <a:r>
              <a:rPr lang="en-US" sz="4000" b="1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838528"/>
            <a:ext cx="4403596" cy="3952672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ELECTRONIC GADGETS!!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COOKING APPLIANCES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GYM APPLIANCES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ACCESSORIES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HOME APPLIANCES</a:t>
            </a:r>
          </a:p>
          <a:p>
            <a:pPr marL="3690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5440C-1A6B-6165-F882-37CD265E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670" y="206735"/>
            <a:ext cx="5255812" cy="675861"/>
          </a:xfrm>
        </p:spPr>
        <p:txBody>
          <a:bodyPr/>
          <a:lstStyle/>
          <a:p>
            <a:r>
              <a:rPr lang="en-US" sz="4000" dirty="0"/>
              <a:t> </a:t>
            </a:r>
            <a:br>
              <a:rPr lang="en-US" sz="4000" dirty="0"/>
            </a:br>
            <a:br>
              <a:rPr lang="en-US" sz="4000" dirty="0"/>
            </a:br>
            <a:r>
              <a:rPr lang="en-US" sz="4000" b="1" u="sng" dirty="0">
                <a:solidFill>
                  <a:srgbClr val="FF0000"/>
                </a:solidFill>
              </a:rPr>
              <a:t>EVERENT</a:t>
            </a:r>
            <a:endParaRPr lang="en-IN" sz="4000" b="1" u="sng" dirty="0">
              <a:solidFill>
                <a:srgbClr val="FF0000"/>
              </a:solidFill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0EF6CE4-B232-7144-9F83-07C493D2B9E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6778" r="16778"/>
          <a:stretch>
            <a:fillRect/>
          </a:stretch>
        </p:blipFill>
        <p:spPr>
          <a:xfrm>
            <a:off x="7462004" y="651603"/>
            <a:ext cx="3276000" cy="516379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6DA08-6F95-0AE6-067D-7ACF8E8F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171" y="1494845"/>
            <a:ext cx="6941489" cy="4320549"/>
          </a:xfrm>
        </p:spPr>
        <p:txBody>
          <a:bodyPr/>
          <a:lstStyle/>
          <a:p>
            <a:r>
              <a:rPr lang="en-US" dirty="0"/>
              <a:t>MAIN AIM IS TO MAKE POOR AFFORDABLE BY RENTING MANY RICH GADGETS AT LOW COST</a:t>
            </a:r>
          </a:p>
          <a:p>
            <a:endParaRPr lang="en-IN" dirty="0"/>
          </a:p>
          <a:p>
            <a:r>
              <a:rPr lang="en-IN" dirty="0"/>
              <a:t>SPECIALITY OF  MY WEBSITE IS TO RENT </a:t>
            </a:r>
            <a:r>
              <a:rPr lang="en-US" dirty="0"/>
              <a:t>ELECTRONIC GADGETS</a:t>
            </a:r>
          </a:p>
          <a:p>
            <a:r>
              <a:rPr lang="en-US" dirty="0"/>
              <a:t>WHICH COST MORE IS RENTED AT LOW COST</a:t>
            </a:r>
          </a:p>
          <a:p>
            <a:endParaRPr lang="en-US" dirty="0"/>
          </a:p>
          <a:p>
            <a:r>
              <a:rPr lang="en-IN" dirty="0"/>
              <a:t>HERE BOTH THE CUSTOMERS AND THE  RENTERS GET BENEFITTED</a:t>
            </a:r>
          </a:p>
          <a:p>
            <a:endParaRPr lang="en-IN" dirty="0"/>
          </a:p>
          <a:p>
            <a:r>
              <a:rPr lang="en-IN" dirty="0"/>
              <a:t>WE OFFER MORE DISCOUNTS AND SPECIAL OFFERS TO THE REGULAR CUSTOMERS </a:t>
            </a:r>
          </a:p>
        </p:txBody>
      </p:sp>
    </p:spTree>
    <p:extLst>
      <p:ext uri="{BB962C8B-B14F-4D97-AF65-F5344CB8AC3E}">
        <p14:creationId xmlns:p14="http://schemas.microsoft.com/office/powerpoint/2010/main" val="344470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4D74B-160D-BB5E-617D-556D4E12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FF0000"/>
                </a:solidFill>
              </a:rPr>
              <a:t>EVERENT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85616-6CF9-6A69-25A3-EB19140F8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647295"/>
          </a:xfrm>
        </p:spPr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REQUIREMENTS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F0C39-08F6-1087-C7DA-D3E8F2E21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47090" y="2928723"/>
            <a:ext cx="7966953" cy="3228886"/>
          </a:xfrm>
        </p:spPr>
        <p:txBody>
          <a:bodyPr/>
          <a:lstStyle/>
          <a:p>
            <a:r>
              <a:rPr lang="en-IN" dirty="0"/>
              <a:t>DATA’S AND CONNECTION WITH SERVERS</a:t>
            </a:r>
          </a:p>
          <a:p>
            <a:r>
              <a:rPr lang="en-IN" dirty="0"/>
              <a:t>TRANSPORT FACILITIES</a:t>
            </a:r>
          </a:p>
          <a:p>
            <a:r>
              <a:rPr lang="en-IN" dirty="0"/>
              <a:t>MAN POWER</a:t>
            </a:r>
          </a:p>
          <a:p>
            <a:r>
              <a:rPr lang="en-IN" dirty="0"/>
              <a:t>REQUIRED EQUIPMENTS</a:t>
            </a:r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6200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302AC-FEF2-F506-FAC0-744B1EF0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472" y="1343772"/>
            <a:ext cx="9590550" cy="707665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PLATEFORM USED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5091E-83A0-5168-6BE5-A410C9C5D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2639833"/>
            <a:ext cx="9590550" cy="24571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HTML (HYPER TEXT MARKUP LANGUAGE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CSS (CASCADING STYLE SHEET)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/>
              <a:t>JS (JAVA SCRIPT)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787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225AC-01FA-D42E-495F-8821EDF5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rgbClr val="FF0000"/>
                </a:solidFill>
              </a:rPr>
              <a:t>EVERENT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E50D-4F24-6D0B-E00A-436E01E84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906061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DEATAILS REQUIRED FROM CUSTOMERS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1"/>
                </a:solidFill>
              </a:rPr>
              <a:t>NAME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tx1"/>
                </a:solidFill>
              </a:rPr>
              <a:t>PHONE NUMBER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tx1"/>
                </a:solidFill>
              </a:rPr>
              <a:t>BANK DETAILS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tx1"/>
                </a:solidFill>
              </a:rPr>
              <a:t>AADHAR SCANNED COPY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tx1"/>
                </a:solidFill>
              </a:rPr>
              <a:t>ADVANCE PAYMENT (ACCORDING TO THE GADGETS)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F08C5-88F9-C730-23BD-BF31583F6E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DEATAILS REQUIRED FROM RENTERS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NAME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PHONE NUMBER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BANK DETAILS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tx1"/>
                </a:solidFill>
              </a:rPr>
              <a:t>AADHAR SCANNED COPY</a:t>
            </a: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SPECIFICATION PRINT FOR THEIR GADGETS (MODEL,SPECIFACATION,ETC…..)</a:t>
            </a:r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7806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F4A0-FE86-8DA2-C4ED-C43CB5187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</a:rPr>
              <a:t>PAYMENT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DA103-33C0-4E06-C1D5-C6AA22523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07054"/>
          </a:xfrm>
        </p:spPr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CASH ON DELIVERY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A1474-3D92-924D-BF16-CB037B252776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13795" y="4772010"/>
            <a:ext cx="3300984" cy="1317505"/>
          </a:xfrm>
        </p:spPr>
        <p:txBody>
          <a:bodyPr>
            <a:normAutofit/>
          </a:bodyPr>
          <a:lstStyle/>
          <a:p>
            <a:r>
              <a:rPr lang="en-IN" sz="1600" dirty="0"/>
              <a:t>THIS WILL BE AVAILABLE WITHIN THA RANGE OF 10 KM FROM THE NEAREST DELIVARY CENTER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775D9-70FC-8EBB-F98F-0D50F507C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>
                <a:solidFill>
                  <a:srgbClr val="CC00CC"/>
                </a:solidFill>
              </a:rPr>
              <a:t>ONLINE PAYMENT (GPAY,PHONE PAY)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EC8101-AB86-7EE8-7DA8-F3E504B9187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440183" y="3903732"/>
            <a:ext cx="3300984" cy="870033"/>
          </a:xfrm>
        </p:spPr>
        <p:txBody>
          <a:bodyPr>
            <a:normAutofit/>
          </a:bodyPr>
          <a:lstStyle/>
          <a:p>
            <a:r>
              <a:rPr lang="en-IN" sz="1600" dirty="0"/>
              <a:t>ACCEPTED FOR ALL AT ANY TIME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800C31-7ECE-6613-BDD5-5CF0C81910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</a:rPr>
              <a:t>BANK TRANSACTIONS (DEBIT/CREDIT CARD)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96C4C-6035-4CD6-85F4-28CA7F04B1C9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977223" y="4849829"/>
            <a:ext cx="3300984" cy="764783"/>
          </a:xfrm>
        </p:spPr>
        <p:txBody>
          <a:bodyPr>
            <a:normAutofit/>
          </a:bodyPr>
          <a:lstStyle/>
          <a:p>
            <a:r>
              <a:rPr lang="en-IN" sz="1600" dirty="0"/>
              <a:t>ONLY FOR GADGETS OF RENT ABOVE RS 5000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E1251432-B962-0AA8-004E-3FE336406E60}"/>
              </a:ext>
            </a:extLst>
          </p:cNvPr>
          <p:cNvSpPr/>
          <p:nvPr/>
        </p:nvSpPr>
        <p:spPr>
          <a:xfrm>
            <a:off x="2101174" y="2650732"/>
            <a:ext cx="340469" cy="181426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DFBC9CDB-35F9-DF87-3991-5B639309AE2B}"/>
              </a:ext>
            </a:extLst>
          </p:cNvPr>
          <p:cNvSpPr/>
          <p:nvPr/>
        </p:nvSpPr>
        <p:spPr>
          <a:xfrm>
            <a:off x="5885234" y="2698904"/>
            <a:ext cx="340468" cy="111433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D70318A0-C2E2-5C2F-797E-28AB5D28F007}"/>
              </a:ext>
            </a:extLst>
          </p:cNvPr>
          <p:cNvSpPr/>
          <p:nvPr/>
        </p:nvSpPr>
        <p:spPr>
          <a:xfrm>
            <a:off x="9505194" y="2698905"/>
            <a:ext cx="340469" cy="1814266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795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AA84EC-0CA9-C1A8-0D38-2C935205DC83}"/>
              </a:ext>
            </a:extLst>
          </p:cNvPr>
          <p:cNvSpPr txBox="1"/>
          <p:nvPr/>
        </p:nvSpPr>
        <p:spPr>
          <a:xfrm>
            <a:off x="3618689" y="3059668"/>
            <a:ext cx="5107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tx1">
                    <a:lumMod val="5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47192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purl.org/dc/terms/"/>
    <ds:schemaRef ds:uri="16c05727-aa75-4e4a-9b5f-8a80a1165891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71af3243-3dd4-4a8d-8c0d-dd76da1f02a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{1FF2C61F-256B-4CE0-B80A-6981C9BFE339}tf55705232_win32</Template>
  <TotalTime>284</TotalTime>
  <Words>205</Words>
  <Application>Microsoft Office PowerPoint</Application>
  <PresentationFormat>Widescreen</PresentationFormat>
  <Paragraphs>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Goudy Old Style</vt:lpstr>
      <vt:lpstr>Wingdings</vt:lpstr>
      <vt:lpstr>Wingdings 2</vt:lpstr>
      <vt:lpstr>SlateVTI</vt:lpstr>
      <vt:lpstr>EVERENT    RENT ANYTHING U DESERVE</vt:lpstr>
      <vt:lpstr>EVERENT </vt:lpstr>
      <vt:lpstr>   EVERENT</vt:lpstr>
      <vt:lpstr>EVERENT</vt:lpstr>
      <vt:lpstr>PLATEFORM USED</vt:lpstr>
      <vt:lpstr>EVERENT</vt:lpstr>
      <vt:lpstr>PAYMENT METHOD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EVERENT    RENT ANYTHING U DESERVE</dc:title>
  <dc:creator>yoga narasimman</dc:creator>
  <cp:lastModifiedBy>yoga narasimman</cp:lastModifiedBy>
  <cp:revision>4</cp:revision>
  <dcterms:created xsi:type="dcterms:W3CDTF">2022-11-29T04:44:15Z</dcterms:created>
  <dcterms:modified xsi:type="dcterms:W3CDTF">2023-02-21T07:14:21Z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