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83F57-A851-773D-0DA7-008BC29CA269}"/>
              </a:ext>
            </a:extLst>
          </p:cNvPr>
          <p:cNvSpPr txBox="1"/>
          <p:nvPr/>
        </p:nvSpPr>
        <p:spPr>
          <a:xfrm>
            <a:off x="254000" y="420266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51"/>
                </a:solidFill>
              </a:rPr>
              <a:t>727822TUAM063</a:t>
            </a:r>
            <a:endParaRPr lang="en-IN" sz="1400" b="1" dirty="0">
              <a:solidFill>
                <a:srgbClr val="FFFF5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CA90E8CF-9008-20D3-752A-AA4D320E6E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</Words>
  <Application>Microsoft Office PowerPoint</Application>
  <PresentationFormat>Custom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s.yoga narasimman</dc:creator>
  <cp:lastModifiedBy>yoga narasimman</cp:lastModifiedBy>
  <cp:revision>2</cp:revision>
  <dcterms:created xsi:type="dcterms:W3CDTF">2025-02-13T13:01:40Z</dcterms:created>
  <dcterms:modified xsi:type="dcterms:W3CDTF">2025-02-13T13:19:40Z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2025-01-22T00:00:00Z</vt:filetime>
  </property>
  <property fmtid="{D5CDD505-2E9C-101B-9397-08002B2CF9AE}" pid="3" name="LastSaved">
    <vt:filetime>2025-02-13T00:00:00Z</vt:filetime>
  </property>
  <property fmtid="{D5CDD505-2E9C-101B-9397-08002B2CF9AE}" pid="4" name="Producer">
    <vt:lpwstr>3-Heights(TM) PDF Security Shell 4.8.25.2 (http://www.pdf-tools.com)</vt:lpwstr>
  </property>
</Properties>
</file>