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4576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4501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5720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7495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65463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932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103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5746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9797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1548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5363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FFFE7-5B65-48C8-9AED-55F856B4F5B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C1889D-F82A-4434-9013-43E5AD4E4E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cover dir="d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olitan.com/5-library-python-untuk-data-science-59b774b6cad97" TargetMode="External"/><Relationship Id="rId2" Type="http://schemas.openxmlformats.org/officeDocument/2006/relationships/hyperlink" Target="https://teknologi.id/insight/4-library-python-terbaik-untuk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wijaya.com/blog/struktur-data-python/" TargetMode="External"/><Relationship Id="rId5" Type="http://schemas.openxmlformats.org/officeDocument/2006/relationships/hyperlink" Target="https://www.advernesia.com/blog/python/pengertian-bahasa-pemrograman-python-dan-kegunaanya/" TargetMode="External"/><Relationship Id="rId4" Type="http://schemas.openxmlformats.org/officeDocument/2006/relationships/hyperlink" Target="https://www.petanikode.com/python-windo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546336" cy="128930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Mengenal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Deep Learning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94660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Yoga bhakti </a:t>
            </a:r>
            <a:r>
              <a:rPr lang="en-US" dirty="0" err="1" smtClean="0"/>
              <a:t>utomo</a:t>
            </a:r>
            <a:endParaRPr lang="en-US" dirty="0" smtClean="0"/>
          </a:p>
          <a:p>
            <a:pPr algn="ctr"/>
            <a:r>
              <a:rPr lang="en-US" dirty="0" smtClean="0"/>
              <a:t>57415243</a:t>
            </a:r>
          </a:p>
          <a:p>
            <a:pPr algn="ctr"/>
            <a:r>
              <a:rPr lang="en-US" dirty="0" smtClean="0"/>
              <a:t>4ia17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9866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67004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type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Variable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Struktur</a:t>
            </a:r>
            <a:r>
              <a:rPr lang="en-US" dirty="0" smtClean="0"/>
              <a:t> data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Dictionary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2336" y="1845734"/>
            <a:ext cx="267004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 smtClean="0"/>
              <a:t>Tuple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 smtClean="0"/>
              <a:t>Operator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 smtClean="0"/>
              <a:t>Looping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 err="1" smtClean="0"/>
              <a:t>Kondisi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 err="1" smtClean="0"/>
              <a:t>Fungsi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 smtClean="0"/>
              <a:t>Library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22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632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23744" y="296926"/>
            <a:ext cx="6134100" cy="55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316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yang </a:t>
            </a:r>
            <a:r>
              <a:rPr lang="en-US" sz="1600" dirty="0" err="1"/>
              <a:t>dicadangkan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nilai-nilai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memesan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di </a:t>
            </a:r>
            <a:r>
              <a:rPr lang="en-US" sz="1600" dirty="0" err="1"/>
              <a:t>memori</a:t>
            </a:r>
            <a:r>
              <a:rPr lang="en-US" sz="1600" dirty="0"/>
              <a:t>.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data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program </a:t>
            </a:r>
            <a:r>
              <a:rPr lang="en-US" sz="1600" dirty="0" err="1"/>
              <a:t>dieksekusi</a:t>
            </a:r>
            <a:r>
              <a:rPr lang="en-US" sz="1600" dirty="0"/>
              <a:t>, yang </a:t>
            </a:r>
            <a:r>
              <a:rPr lang="en-US" sz="1600" dirty="0" err="1"/>
              <a:t>nantinya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-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program yang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Python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/underscore _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,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/underscore _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sensitif</a:t>
            </a:r>
            <a:r>
              <a:rPr lang="en-US" sz="1600" dirty="0"/>
              <a:t> (case-</a:t>
            </a:r>
            <a:r>
              <a:rPr lang="en-US" sz="1600" dirty="0" err="1"/>
              <a:t>sensitif</a:t>
            </a:r>
            <a:r>
              <a:rPr lang="en-US" sz="1600" dirty="0"/>
              <a:t>).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dibedakan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,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namaDepan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namadepan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491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" y="133350"/>
            <a:ext cx="5448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974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menyusun</a:t>
            </a:r>
            <a:r>
              <a:rPr lang="en-US" dirty="0"/>
              <a:t>,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data. 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 </a:t>
            </a:r>
            <a:r>
              <a:rPr lang="en-US" i="1" dirty="0"/>
              <a:t>built-in</a:t>
            </a:r>
            <a:r>
              <a:rPr lang="en-US" dirty="0"/>
              <a:t> </a:t>
            </a:r>
            <a:r>
              <a:rPr lang="en-US" dirty="0" err="1"/>
              <a:t>yaitu</a:t>
            </a:r>
            <a:r>
              <a:rPr lang="en-US" dirty="0"/>
              <a:t> List, Tuple, Dictionary, </a:t>
            </a:r>
            <a:r>
              <a:rPr lang="en-US" dirty="0" err="1"/>
              <a:t>dan</a:t>
            </a:r>
            <a:r>
              <a:rPr lang="en-US" dirty="0"/>
              <a:t>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4529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 (sequence). </a:t>
            </a:r>
            <a:r>
              <a:rPr lang="en-US" dirty="0" err="1"/>
              <a:t>Setiap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index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0. List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square brackets [].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Java, </a:t>
            </a:r>
            <a:r>
              <a:rPr lang="en-US" dirty="0" err="1"/>
              <a:t>tapi</a:t>
            </a:r>
            <a:r>
              <a:rPr lang="en-US" dirty="0"/>
              <a:t> List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list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74000"/>
            <a:ext cx="7639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855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91584" cy="402336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mengakses</a:t>
            </a:r>
            <a:r>
              <a:rPr lang="en-US" sz="1600" dirty="0" smtClean="0"/>
              <a:t> item </a:t>
            </a:r>
            <a:r>
              <a:rPr lang="en-US" sz="1600" dirty="0" err="1" smtClean="0"/>
              <a:t>suatu</a:t>
            </a:r>
            <a:r>
              <a:rPr lang="en-US" sz="1600" dirty="0" smtClean="0"/>
              <a:t> list, </a:t>
            </a:r>
            <a:r>
              <a:rPr lang="en-US" sz="1600" dirty="0" err="1" smtClean="0"/>
              <a:t>gunakan</a:t>
            </a:r>
            <a:r>
              <a:rPr lang="en-US" sz="1600" dirty="0" smtClean="0"/>
              <a:t> index </a:t>
            </a:r>
            <a:r>
              <a:rPr lang="en-US" sz="1600" dirty="0" err="1" smtClean="0"/>
              <a:t>dari</a:t>
            </a:r>
            <a:r>
              <a:rPr lang="en-US" sz="1600" dirty="0" smtClean="0"/>
              <a:t> item </a:t>
            </a:r>
            <a:r>
              <a:rPr lang="en-US" sz="1600" dirty="0" err="1" smtClean="0"/>
              <a:t>tersebut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7455"/>
            <a:ext cx="4086225" cy="4000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92368" y="1845734"/>
            <a:ext cx="42915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600" dirty="0"/>
              <a:t>Jika ingin mengubah isi dari suatu </a:t>
            </a:r>
            <a:r>
              <a:rPr lang="fi-FI" sz="1600" dirty="0" smtClean="0"/>
              <a:t>list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90394"/>
            <a:ext cx="4371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745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i="1" dirty="0">
                <a:solidFill>
                  <a:srgbClr val="FF0000"/>
                </a:solidFill>
              </a:rPr>
              <a:t>del</a:t>
            </a:r>
            <a:r>
              <a:rPr lang="en-US" dirty="0"/>
              <a:t>,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</a:t>
            </a:r>
            <a:r>
              <a:rPr lang="en-US" i="1" dirty="0">
                <a:solidFill>
                  <a:srgbClr val="FF0000"/>
                </a:solidFill>
              </a:rPr>
              <a:t>remove()</a:t>
            </a:r>
            <a:r>
              <a:rPr lang="en-US" dirty="0"/>
              <a:t>, yang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</a:t>
            </a:r>
            <a:r>
              <a:rPr lang="en-US" i="1" dirty="0">
                <a:solidFill>
                  <a:srgbClr val="FF0000"/>
                </a:solidFill>
              </a:rPr>
              <a:t>pop()</a:t>
            </a:r>
            <a:r>
              <a:rPr lang="en-US" i="1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62" y="2942272"/>
            <a:ext cx="5793105" cy="26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522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208" y="1882310"/>
            <a:ext cx="4474464" cy="4023360"/>
          </a:xfrm>
        </p:spPr>
        <p:txBody>
          <a:bodyPr>
            <a:normAutofit/>
          </a:bodyPr>
          <a:lstStyle/>
          <a:p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item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List, </a:t>
            </a:r>
            <a:r>
              <a:rPr lang="en-US" sz="1600" dirty="0" err="1"/>
              <a:t>gunakan</a:t>
            </a:r>
            <a:r>
              <a:rPr lang="en-US" sz="1600" dirty="0"/>
              <a:t> function </a:t>
            </a:r>
            <a:r>
              <a:rPr lang="en-US" sz="1600" i="1" dirty="0">
                <a:solidFill>
                  <a:srgbClr val="FF0000"/>
                </a:solidFill>
              </a:rPr>
              <a:t>append()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extend() </a:t>
            </a:r>
            <a:r>
              <a:rPr lang="en-US" sz="1600" dirty="0"/>
              <a:t>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item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index </a:t>
            </a:r>
            <a:r>
              <a:rPr lang="en-US" sz="1600" dirty="0" err="1"/>
              <a:t>terakhir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item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index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insert()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3216402"/>
            <a:ext cx="4819650" cy="2400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21858" y="1882310"/>
            <a:ext cx="447446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8464" y="2004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berapa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banyak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item yang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list,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gunakan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 </a:t>
            </a:r>
            <a:r>
              <a:rPr lang="en-US" sz="1600" i="1" dirty="0" err="1" smtClean="0">
                <a:solidFill>
                  <a:srgbClr val="FF0000"/>
                </a:solidFill>
              </a:rPr>
              <a:t>len</a:t>
            </a:r>
            <a:r>
              <a:rPr lang="en-US" sz="1600" i="1" dirty="0" smtClean="0">
                <a:solidFill>
                  <a:srgbClr val="FF0000"/>
                </a:solidFill>
              </a:rPr>
              <a:t>()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044" y="2957550"/>
            <a:ext cx="5950818" cy="5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636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multi-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interpretatif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153955432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6818"/>
            <a:ext cx="10058400" cy="1450757"/>
          </a:xfrm>
        </p:spPr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6217"/>
            <a:ext cx="10058400" cy="4023360"/>
          </a:xfrm>
        </p:spPr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List,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Tuple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immutable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Tuple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parentheses ().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42" y="2705100"/>
            <a:ext cx="5705475" cy="847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4526" y="3896977"/>
            <a:ext cx="5462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Tuple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memiliki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beberapa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keunggulan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diantaranya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Tuple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lebih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cepat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daripada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List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Bisa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digunakan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jika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ingin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melindungi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suatu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data,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karena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tidak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bisa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dirubah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atau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dihapus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Tuple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bisa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digunakan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sebagai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 </a:t>
            </a:r>
            <a:r>
              <a:rPr lang="en-US" b="0" i="1" dirty="0" smtClean="0">
                <a:solidFill>
                  <a:srgbClr val="263237"/>
                </a:solidFill>
                <a:effectLst/>
                <a:latin typeface="+mj-lt"/>
              </a:rPr>
              <a:t>keys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 </a:t>
            </a:r>
            <a:r>
              <a:rPr lang="en-US" b="0" i="0" dirty="0" err="1" smtClean="0">
                <a:solidFill>
                  <a:srgbClr val="263237"/>
                </a:solidFill>
                <a:effectLst/>
                <a:latin typeface="+mj-lt"/>
              </a:rPr>
              <a:t>pada</a:t>
            </a:r>
            <a:r>
              <a:rPr lang="en-US" b="0" i="0" dirty="0" smtClean="0">
                <a:solidFill>
                  <a:srgbClr val="263237"/>
                </a:solidFill>
                <a:effectLst/>
                <a:latin typeface="+mj-lt"/>
              </a:rPr>
              <a:t> Dictionary:</a:t>
            </a:r>
            <a:endParaRPr lang="en-US" b="0" i="0" dirty="0">
              <a:solidFill>
                <a:srgbClr val="263237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26" y="5462947"/>
            <a:ext cx="4229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80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key-value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Dictionary di </a:t>
            </a:r>
            <a:r>
              <a:rPr lang="en-US" dirty="0" err="1"/>
              <a:t>petakan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key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Dictionary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Dictionary lain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29" y="2947987"/>
            <a:ext cx="4679842" cy="16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272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dictionary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get('key')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['key']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get('key')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return </a:t>
            </a:r>
            <a:r>
              <a:rPr lang="en-US" dirty="0">
                <a:solidFill>
                  <a:srgbClr val="FF0000"/>
                </a:solidFill>
              </a:rPr>
              <a:t>None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key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['key']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melempar</a:t>
            </a:r>
            <a:r>
              <a:rPr lang="en-US" dirty="0"/>
              <a:t> exception </a:t>
            </a:r>
            <a:r>
              <a:rPr lang="en-US" dirty="0" err="1">
                <a:solidFill>
                  <a:srgbClr val="FF0000"/>
                </a:solidFill>
              </a:rPr>
              <a:t>KeyError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12" y="3126676"/>
            <a:ext cx="50292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5088"/>
      </p:ext>
    </p:extLst>
  </p:cSld>
  <p:clrMapOvr>
    <a:masterClrMapping/>
  </p:clrMapOvr>
  <p:transition spd="slow"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/>
              <a:t>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for-each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71" y="2752514"/>
            <a:ext cx="4314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7333"/>
      </p:ext>
    </p:extLst>
  </p:cSld>
  <p:clrMapOvr>
    <a:masterClrMapping/>
  </p:clrMapOvr>
  <p:transition spd="slow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unique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replace. </a:t>
            </a:r>
            <a:r>
              <a:rPr lang="en-US" dirty="0" err="1"/>
              <a:t>Namun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Set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unordered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b="1" dirty="0">
                <a:solidFill>
                  <a:srgbClr val="FF0000"/>
                </a:solidFill>
              </a:rPr>
              <a:t> unindexed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44" y="3357562"/>
            <a:ext cx="6045708" cy="10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03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25824" cy="4023360"/>
          </a:xfrm>
        </p:spPr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add()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update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2" y="3419359"/>
            <a:ext cx="5339660" cy="87611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7584" y="1845734"/>
            <a:ext cx="392582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8300" y="1845734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menambah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juga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bisa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menghapus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Set. Ada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beberapa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yaitu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FF0000"/>
                </a:solidFill>
              </a:rPr>
              <a:t>remove()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menghapus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x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Set.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x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muncul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error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KeyError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FF0000"/>
                </a:solidFill>
              </a:rPr>
              <a:t>discard()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menghapus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x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Set.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x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muncul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error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KeyError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FF0000"/>
                </a:solidFill>
              </a:rPr>
              <a:t>pop(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menghapus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pertama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Set,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return data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tersebut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48" y="4931473"/>
            <a:ext cx="4295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308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+ 2 = 5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320680238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74720" cy="4023360"/>
          </a:xfrm>
        </p:spPr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6183"/>
            <a:ext cx="4778220" cy="37512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1845734"/>
            <a:ext cx="3474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Penggunaannya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226183"/>
            <a:ext cx="3242340" cy="38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3746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048" y="1845734"/>
            <a:ext cx="3913632" cy="4023360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7072" y="1845734"/>
            <a:ext cx="391363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Operator </a:t>
            </a:r>
            <a:r>
              <a:rPr lang="en-US" dirty="0" err="1" smtClean="0"/>
              <a:t>Perbandingan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208085"/>
            <a:ext cx="4848837" cy="3769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3" y="2208085"/>
            <a:ext cx="4294823" cy="39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9849"/>
      </p:ext>
    </p:extLst>
  </p:cSld>
  <p:clrMapOvr>
    <a:masterClrMapping/>
  </p:clrMapOvr>
  <p:transition spd="slow"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53472" cy="4023360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asing-masing</a:t>
            </a:r>
            <a:r>
              <a:rPr lang="en-US" dirty="0" smtClean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paling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19" y="2468881"/>
            <a:ext cx="3987165" cy="37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0653"/>
      </p:ext>
    </p:extLst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Multipurpose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High Level Language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Object Oriented Programming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Interactive </a:t>
            </a:r>
            <a:r>
              <a:rPr lang="en-US" b="1" dirty="0" err="1"/>
              <a:t>Environtment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Minimalistic Design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Portability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Extensibilty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992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336" y="1857926"/>
            <a:ext cx="4303776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Kondisi</a:t>
            </a:r>
            <a:r>
              <a:rPr lang="en-US" dirty="0" smtClean="0"/>
              <a:t> If else</a:t>
            </a:r>
          </a:p>
          <a:p>
            <a:r>
              <a:rPr lang="en-US" sz="1400" dirty="0" err="1"/>
              <a:t>Pengambilan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(</a:t>
            </a:r>
            <a:r>
              <a:rPr lang="en-US" sz="1400" dirty="0" err="1"/>
              <a:t>kondisi</a:t>
            </a:r>
            <a:r>
              <a:rPr lang="en-US" sz="1400" dirty="0"/>
              <a:t> if else)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diambil</a:t>
            </a:r>
            <a:r>
              <a:rPr lang="en-US" sz="1400" dirty="0"/>
              <a:t>/</a:t>
            </a:r>
            <a:r>
              <a:rPr lang="en-US" sz="1400" dirty="0" err="1"/>
              <a:t>dijalankan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.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4048" y="1857926"/>
            <a:ext cx="430377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Kondisi</a:t>
            </a:r>
            <a:r>
              <a:rPr lang="en-US" dirty="0" smtClean="0"/>
              <a:t> If</a:t>
            </a:r>
          </a:p>
          <a:p>
            <a:pPr marL="0" indent="0">
              <a:buNone/>
            </a:pPr>
            <a:r>
              <a:rPr lang="en-US" sz="1200" dirty="0" err="1"/>
              <a:t>Pengambilan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(</a:t>
            </a:r>
            <a:r>
              <a:rPr lang="en-US" sz="1200" dirty="0" err="1"/>
              <a:t>kondisi</a:t>
            </a:r>
            <a:r>
              <a:rPr lang="en-US" sz="1200" dirty="0"/>
              <a:t> if)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mengantisipasi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yang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jalanya</a:t>
            </a:r>
            <a:r>
              <a:rPr lang="en-US" sz="1200" dirty="0"/>
              <a:t> program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" y="3140202"/>
            <a:ext cx="4978531" cy="1797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35" y="3423285"/>
            <a:ext cx="5686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3216"/>
      </p:ext>
    </p:extLst>
  </p:cSld>
  <p:clrMapOvr>
    <a:masterClrMapping/>
  </p:clrMapOvr>
  <p:transition spd="slow"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Elif</a:t>
            </a:r>
            <a:endParaRPr lang="en-US" dirty="0" smtClean="0"/>
          </a:p>
          <a:p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(</a:t>
            </a:r>
            <a:r>
              <a:rPr lang="en-US" sz="1600" dirty="0" err="1"/>
              <a:t>kondisi</a:t>
            </a:r>
            <a:r>
              <a:rPr lang="en-US" sz="1600" dirty="0"/>
              <a:t> if </a:t>
            </a:r>
            <a:r>
              <a:rPr lang="en-US" sz="1600" dirty="0" err="1"/>
              <a:t>elif</a:t>
            </a:r>
            <a:r>
              <a:rPr lang="en-US" sz="1600" dirty="0"/>
              <a:t>)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lanjutan</a:t>
            </a:r>
            <a:r>
              <a:rPr lang="en-US" sz="1600" dirty="0"/>
              <a:t>/</a:t>
            </a:r>
            <a:r>
              <a:rPr lang="en-US" sz="1600" dirty="0" err="1"/>
              <a:t>percabangan</a:t>
            </a:r>
            <a:r>
              <a:rPr lang="en-US" sz="1600" dirty="0"/>
              <a:t> </a:t>
            </a:r>
            <a:r>
              <a:rPr lang="en-US" sz="1600" dirty="0" err="1"/>
              <a:t>logika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“</a:t>
            </a:r>
            <a:r>
              <a:rPr lang="en-US" sz="1600" dirty="0" err="1">
                <a:solidFill>
                  <a:srgbClr val="FF0000"/>
                </a:solidFill>
              </a:rPr>
              <a:t>kondisi</a:t>
            </a:r>
            <a:r>
              <a:rPr lang="en-US" sz="1600" dirty="0">
                <a:solidFill>
                  <a:srgbClr val="FF0000"/>
                </a:solidFill>
              </a:rPr>
              <a:t> if”.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program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menyeleksi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.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“else”</a:t>
            </a:r>
            <a:r>
              <a:rPr lang="en-US" sz="1600" dirty="0"/>
              <a:t>, </a:t>
            </a:r>
            <a:r>
              <a:rPr lang="en-US" sz="1600" dirty="0" err="1"/>
              <a:t>bedanya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“</a:t>
            </a:r>
            <a:r>
              <a:rPr lang="en-US" sz="1600" dirty="0" err="1">
                <a:solidFill>
                  <a:srgbClr val="FF0000"/>
                </a:solidFill>
              </a:rPr>
              <a:t>elif</a:t>
            </a:r>
            <a:r>
              <a:rPr lang="en-US" sz="1600" dirty="0">
                <a:solidFill>
                  <a:srgbClr val="FF0000"/>
                </a:solidFill>
              </a:rPr>
              <a:t>”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21" y="3119968"/>
            <a:ext cx="5086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82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45734"/>
            <a:ext cx="3633216" cy="4023360"/>
          </a:xfrm>
        </p:spPr>
        <p:txBody>
          <a:bodyPr/>
          <a:lstStyle/>
          <a:p>
            <a:r>
              <a:rPr lang="en-US" dirty="0" smtClean="0"/>
              <a:t>While Loop</a:t>
            </a:r>
          </a:p>
          <a:p>
            <a:r>
              <a:rPr lang="en-US" sz="1400" dirty="0" err="1"/>
              <a:t>Pengulangan</a:t>
            </a:r>
            <a:r>
              <a:rPr lang="en-US" sz="1400" dirty="0"/>
              <a:t> While Loop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Python </a:t>
            </a:r>
            <a:r>
              <a:rPr lang="en-US" sz="1400" dirty="0" err="1"/>
              <a:t>dieksesusi</a:t>
            </a:r>
            <a:r>
              <a:rPr lang="en-US" sz="1400" dirty="0"/>
              <a:t> statement </a:t>
            </a:r>
            <a:r>
              <a:rPr lang="en-US" sz="1400" dirty="0" err="1"/>
              <a:t>berkali</a:t>
            </a:r>
            <a:r>
              <a:rPr lang="en-US" sz="1400" dirty="0"/>
              <a:t>-kali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bernilai</a:t>
            </a:r>
            <a:r>
              <a:rPr lang="en-US" sz="1400" dirty="0"/>
              <a:t> </a:t>
            </a:r>
            <a:r>
              <a:rPr lang="en-US" sz="1400" dirty="0" err="1"/>
              <a:t>benar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3195427"/>
            <a:ext cx="4145221" cy="10717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57285" y="1845734"/>
            <a:ext cx="363321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Loop</a:t>
            </a:r>
          </a:p>
          <a:p>
            <a:r>
              <a:rPr lang="en-US" sz="1400" dirty="0" err="1"/>
              <a:t>Pengulangan</a:t>
            </a:r>
            <a:r>
              <a:rPr lang="en-US" sz="1400" dirty="0"/>
              <a:t> for </a:t>
            </a:r>
            <a:r>
              <a:rPr lang="en-US" sz="1400" dirty="0" err="1"/>
              <a:t>pada</a:t>
            </a:r>
            <a:r>
              <a:rPr lang="en-US" sz="1400" dirty="0"/>
              <a:t> Python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mengulangi</a:t>
            </a:r>
            <a:r>
              <a:rPr lang="en-US" sz="1400" dirty="0"/>
              <a:t> item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urutan</a:t>
            </a:r>
            <a:r>
              <a:rPr lang="en-US" sz="1400" dirty="0"/>
              <a:t> </a:t>
            </a:r>
            <a:r>
              <a:rPr lang="en-US" sz="1400" dirty="0" err="1"/>
              <a:t>apapun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list </a:t>
            </a:r>
            <a:r>
              <a:rPr lang="en-US" sz="1400" dirty="0" err="1"/>
              <a:t>atau</a:t>
            </a:r>
            <a:r>
              <a:rPr lang="en-US" sz="1400" dirty="0"/>
              <a:t> string.</a:t>
            </a: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85" y="3143039"/>
            <a:ext cx="3352800" cy="14287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8037" y="1845734"/>
            <a:ext cx="363321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Nested Loop</a:t>
            </a:r>
          </a:p>
          <a:p>
            <a:r>
              <a:rPr lang="en-US" sz="1400" dirty="0"/>
              <a:t>Bahasa </a:t>
            </a:r>
            <a:r>
              <a:rPr lang="en-US" sz="1400" dirty="0" err="1"/>
              <a:t>pemrograman</a:t>
            </a:r>
            <a:r>
              <a:rPr lang="en-US" sz="1400" dirty="0"/>
              <a:t> Python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lingkaran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loop lain.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37" y="3319463"/>
            <a:ext cx="3276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68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4704" cy="435999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Mendefinisikan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Python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def</a:t>
            </a:r>
            <a:r>
              <a:rPr lang="en-US" sz="1600" dirty="0"/>
              <a:t> kata </a:t>
            </a:r>
            <a:r>
              <a:rPr lang="en-US" sz="1600" dirty="0" err="1"/>
              <a:t>kunci</a:t>
            </a:r>
            <a:r>
              <a:rPr lang="en-US" sz="1600" dirty="0"/>
              <a:t> </a:t>
            </a:r>
            <a:r>
              <a:rPr lang="en-US" sz="1600" dirty="0" err="1"/>
              <a:t>diikuti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(()).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Setiap</a:t>
            </a:r>
            <a:r>
              <a:rPr lang="en-US" sz="1600" dirty="0"/>
              <a:t> parameter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argumen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ditempatkan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parameter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 - string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docstring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Blok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(:)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indentasi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[</a:t>
            </a:r>
            <a:r>
              <a:rPr lang="en-US" sz="1600" dirty="0" err="1"/>
              <a:t>ekspresi</a:t>
            </a:r>
            <a:r>
              <a:rPr lang="en-US" sz="1600" dirty="0"/>
              <a:t>]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,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 </a:t>
            </a:r>
            <a:r>
              <a:rPr lang="en-US" sz="1600" dirty="0" err="1"/>
              <a:t>menyampaikan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ekspresi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pemanggil</a:t>
            </a:r>
            <a:r>
              <a:rPr lang="en-US" sz="1600" dirty="0"/>
              <a:t>.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pengembalian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argumen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return None.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2" y="2618423"/>
            <a:ext cx="3751578" cy="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31870"/>
      </p:ext>
    </p:extLst>
  </p:cSld>
  <p:clrMapOvr>
    <a:masterClrMapping/>
  </p:clrMapOvr>
  <p:transition spd="slow"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programmer.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deep learning </a:t>
            </a:r>
            <a:r>
              <a:rPr lang="en-US" dirty="0" err="1" smtClean="0"/>
              <a:t>terdapat</a:t>
            </a:r>
            <a:r>
              <a:rPr lang="en-US" dirty="0" smtClean="0"/>
              <a:t> 4 library python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deep learning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pPr marL="201168" lvl="1" indent="0">
              <a:buNone/>
            </a:pP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adalah</a:t>
            </a:r>
            <a:r>
              <a:rPr lang="en-US" dirty="0"/>
              <a:t> library Machine Learning open source </a:t>
            </a:r>
            <a:r>
              <a:rPr lang="en-US" dirty="0" err="1"/>
              <a:t>untuk</a:t>
            </a:r>
            <a:r>
              <a:rPr lang="en-US" dirty="0"/>
              <a:t> python,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Machine Learning,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Science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adalah</a:t>
            </a:r>
            <a:r>
              <a:rPr lang="en-US" dirty="0"/>
              <a:t> library Machine Learning open source </a:t>
            </a:r>
            <a:r>
              <a:rPr lang="en-US" dirty="0" err="1"/>
              <a:t>untuk</a:t>
            </a:r>
            <a:r>
              <a:rPr lang="en-US" dirty="0"/>
              <a:t> python,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Machine Learning,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Science.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72" y="4524425"/>
            <a:ext cx="2497836" cy="13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0013"/>
      </p:ext>
    </p:extLst>
  </p:cSld>
  <p:clrMapOvr>
    <a:masterClrMapping/>
  </p:clrMapOvr>
  <p:transition spd="slow"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Machine Learning open source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 nerve network,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model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secepat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dirilis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MIT.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92" y="3588258"/>
            <a:ext cx="3496056" cy="10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5348"/>
      </p:ext>
    </p:extLst>
  </p:cSld>
  <p:clrMapOvr>
    <a:masterClrMapping/>
  </p:clrMapOvr>
  <p:transition spd="slow"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Theano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Theano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python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machine learning lain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pengoptimal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yang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 di Python.</a:t>
            </a:r>
            <a:endParaRPr lang="en-US" dirty="0"/>
          </a:p>
        </p:txBody>
      </p:sp>
      <p:pic>
        <p:nvPicPr>
          <p:cNvPr id="6146" name="Picture 2" descr="Hasil gambar untuk the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67" y="3419263"/>
            <a:ext cx="5050409" cy="177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12922"/>
      </p:ext>
    </p:extLst>
  </p:cSld>
  <p:clrMapOvr>
    <a:masterClrMapping/>
  </p:clrMapOvr>
  <p:transition spd="slow"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Shogun</a:t>
            </a:r>
          </a:p>
          <a:p>
            <a:pPr marL="0" indent="0">
              <a:buNone/>
            </a:pPr>
            <a:r>
              <a:rPr lang="en-US" dirty="0"/>
              <a:t>Shogun </a:t>
            </a:r>
            <a:r>
              <a:rPr lang="en-US" dirty="0" err="1"/>
              <a:t>adalah</a:t>
            </a:r>
            <a:r>
              <a:rPr lang="en-US" dirty="0"/>
              <a:t> library Machine Learning open source,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 ++. 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Shogun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kernel,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 ++,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interface </a:t>
            </a:r>
            <a:r>
              <a:rPr lang="en-US" dirty="0" err="1"/>
              <a:t>untuk</a:t>
            </a:r>
            <a:r>
              <a:rPr lang="en-US" dirty="0"/>
              <a:t> Python, Java, R, Ruby, </a:t>
            </a:r>
            <a:r>
              <a:rPr lang="en-US" dirty="0" err="1"/>
              <a:t>Lua</a:t>
            </a:r>
            <a:r>
              <a:rPr lang="en-US" dirty="0"/>
              <a:t>, MATLAB, C #,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Octave.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Hasil gambar untuk shogu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5" y="3322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55072"/>
      </p:ext>
    </p:extLst>
  </p:cSld>
  <p:clrMapOvr>
    <a:masterClrMapping/>
  </p:clrMapOvr>
  <p:transition spd="slow"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https://teknologi.id/insight/4-library-python-terbaik-untuk-machine-learning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www.codepolitan.com/5-library-python-untuk-data-science-59b774b6cad97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https://www.petanikode.com/python-windows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https://www.advernesia.com/blog/python/pengertian-bahasa-pemrograman-python-dan-kegunaanya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https://hiwijaya.com/blog/struktur-data-python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22765"/>
      </p:ext>
    </p:extLst>
  </p:cSld>
  <p:clrMapOvr>
    <a:masterClrMapping/>
  </p:clrMapOvr>
  <p:transition spd="slow"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MAKASIH GUYS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7614"/>
      </p:ext>
    </p:extLst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gunanya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97280" y="1984248"/>
            <a:ext cx="6352032" cy="1685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mempelajari</a:t>
            </a:r>
            <a:r>
              <a:rPr lang="en-US" altLang="en-US" dirty="0" smtClean="0"/>
              <a:t> Bahasa </a:t>
            </a:r>
            <a:r>
              <a:rPr lang="en-US" altLang="en-US" dirty="0" err="1" smtClean="0"/>
              <a:t>pemrograman</a:t>
            </a:r>
            <a:endParaRPr lang="en-US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bereksperimen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library yang </a:t>
            </a:r>
            <a:r>
              <a:rPr lang="en-US" altLang="en-US" dirty="0" err="1" smtClean="0"/>
              <a:t>tersedia</a:t>
            </a:r>
            <a:endParaRPr lang="en-US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 smtClean="0"/>
              <a:t>Sangat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baik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menguji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modul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telah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dibuat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7305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OS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Syntax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Linux/Unix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 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Symbian 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Amiga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Palm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OS/2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155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99872"/>
            <a:ext cx="9192768" cy="1237488"/>
          </a:xfrm>
        </p:spPr>
        <p:txBody>
          <a:bodyPr/>
          <a:lstStyle/>
          <a:p>
            <a:r>
              <a:rPr lang="en-US" dirty="0" smtClean="0"/>
              <a:t>Cara install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mengoperasikannya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aplikasinya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http://www.python.org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53" y="2235518"/>
            <a:ext cx="5408867" cy="33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640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6256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Buka</a:t>
            </a:r>
            <a:r>
              <a:rPr lang="en-US" dirty="0" smtClean="0"/>
              <a:t> file python-3.4.2.msi 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05228"/>
            <a:ext cx="4171188" cy="297942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93536" y="1845733"/>
            <a:ext cx="50962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2205228"/>
            <a:ext cx="3742944" cy="32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7528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2186940"/>
            <a:ext cx="3560064" cy="30714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21096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 err="1" smtClean="0"/>
              <a:t>Kostumisasi</a:t>
            </a:r>
            <a:r>
              <a:rPr lang="en-US" dirty="0" smtClean="0"/>
              <a:t>, </a:t>
            </a:r>
            <a:r>
              <a:rPr lang="en-US" dirty="0" err="1" smtClean="0"/>
              <a:t>aktifkan</a:t>
            </a:r>
            <a:r>
              <a:rPr lang="en-US" dirty="0" smtClean="0"/>
              <a:t> python.exe agar </a:t>
            </a:r>
            <a:r>
              <a:rPr lang="en-US" dirty="0" err="1" smtClean="0"/>
              <a:t>dikenal</a:t>
            </a:r>
            <a:r>
              <a:rPr lang="en-US" dirty="0" smtClean="0"/>
              <a:t> CMD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96" y="2427357"/>
            <a:ext cx="3026283" cy="2590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14" y="2427357"/>
            <a:ext cx="2986849" cy="2576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6488" y="526611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344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26480" y="1870647"/>
            <a:ext cx="5072062" cy="40227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1600" dirty="0" err="1" smtClean="0"/>
              <a:t>Buka</a:t>
            </a:r>
            <a:r>
              <a:rPr lang="en-US" sz="1600" dirty="0" smtClean="0"/>
              <a:t> Python </a:t>
            </a:r>
            <a:r>
              <a:rPr lang="en-US" sz="1600" dirty="0" err="1" smtClean="0"/>
              <a:t>dari</a:t>
            </a:r>
            <a:r>
              <a:rPr lang="en-US" sz="1600" dirty="0" smtClean="0"/>
              <a:t> CMD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mengetik</a:t>
            </a:r>
            <a:r>
              <a:rPr lang="en-US" sz="1600" dirty="0" smtClean="0"/>
              <a:t> </a:t>
            </a:r>
            <a:r>
              <a:rPr lang="en-US" sz="1600" dirty="0" err="1" smtClean="0"/>
              <a:t>perintah</a:t>
            </a:r>
            <a:r>
              <a:rPr lang="en-US" sz="1600" dirty="0" smtClean="0"/>
              <a:t> python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python shell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48158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Python 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" y="2301240"/>
            <a:ext cx="5180821" cy="272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60818"/>
            <a:ext cx="4763262" cy="2402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5536" y="5145919"/>
            <a:ext cx="523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Kalau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berarti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berhasil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978571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1307</Words>
  <Application>Microsoft Office PowerPoint</Application>
  <PresentationFormat>Widescreen</PresentationFormat>
  <Paragraphs>142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Retrospect</vt:lpstr>
      <vt:lpstr>Mengenal Python dalam pembelajaran Pengantar Deep Learning</vt:lpstr>
      <vt:lpstr>Apa itu Python?</vt:lpstr>
      <vt:lpstr>Apa kelebihan Python?</vt:lpstr>
      <vt:lpstr>Apa gunanya belajar Python?</vt:lpstr>
      <vt:lpstr>Python cocok sama OS apa?</vt:lpstr>
      <vt:lpstr>Cara install dan mengoperasikannya</vt:lpstr>
      <vt:lpstr>PowerPoint Presentation</vt:lpstr>
      <vt:lpstr>PowerPoint Presentation</vt:lpstr>
      <vt:lpstr>Uji coba Python</vt:lpstr>
      <vt:lpstr>Apa yang terdapat didalam Python</vt:lpstr>
      <vt:lpstr>Data Type pada Python</vt:lpstr>
      <vt:lpstr>PowerPoint Presentation</vt:lpstr>
      <vt:lpstr>Variabel pada Python</vt:lpstr>
      <vt:lpstr>PowerPoint Presentation</vt:lpstr>
      <vt:lpstr>Struktur data pada Python</vt:lpstr>
      <vt:lpstr>List</vt:lpstr>
      <vt:lpstr>PowerPoint Presentation</vt:lpstr>
      <vt:lpstr>PowerPoint Presentation</vt:lpstr>
      <vt:lpstr>PowerPoint Presentation</vt:lpstr>
      <vt:lpstr>Tuple</vt:lpstr>
      <vt:lpstr>PowerPoint Presentation</vt:lpstr>
      <vt:lpstr>PowerPoint Presentation</vt:lpstr>
      <vt:lpstr>PowerPoint Presentation</vt:lpstr>
      <vt:lpstr>Set</vt:lpstr>
      <vt:lpstr>PowerPoint Presentation</vt:lpstr>
      <vt:lpstr>Operator pada Python</vt:lpstr>
      <vt:lpstr>Contoh operator pada Python</vt:lpstr>
      <vt:lpstr>PowerPoint Presentation</vt:lpstr>
      <vt:lpstr>PowerPoint Presentation</vt:lpstr>
      <vt:lpstr>Kondisi pada Python</vt:lpstr>
      <vt:lpstr>PowerPoint Presentation</vt:lpstr>
      <vt:lpstr>Loop pada Python</vt:lpstr>
      <vt:lpstr>Fungsi pada Python</vt:lpstr>
      <vt:lpstr>Library Python</vt:lpstr>
      <vt:lpstr>PowerPoint Presentation</vt:lpstr>
      <vt:lpstr>PowerPoint Presentation</vt:lpstr>
      <vt:lpstr>PowerPoint Presentation</vt:lpstr>
      <vt:lpstr>Credits to</vt:lpstr>
      <vt:lpstr>MAKASIH GUYS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Python dalam pembelajaran Pengantar Deep Learning</dc:title>
  <dc:creator>Windows User</dc:creator>
  <cp:lastModifiedBy>Windows User</cp:lastModifiedBy>
  <cp:revision>19</cp:revision>
  <dcterms:created xsi:type="dcterms:W3CDTF">2019-03-22T22:09:04Z</dcterms:created>
  <dcterms:modified xsi:type="dcterms:W3CDTF">2019-03-23T07:04:47Z</dcterms:modified>
</cp:coreProperties>
</file>