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pSp>
        <p:nvGrpSpPr>
          <p:cNvPr id="10" name="Group 9"/>
          <p:cNvGrpSpPr/>
          <p:nvPr/>
        </p:nvGrpSpPr>
        <p:grpSpPr>
          <a:xfrm>
            <a:off x="-1433839" y="1556266"/>
            <a:ext cx="11885040" cy="3745468"/>
            <a:chOff x="-1433839" y="1556266"/>
            <a:chExt cx="11885040" cy="3745468"/>
          </a:xfrm>
        </p:grpSpPr>
        <p:cxnSp>
          <p:nvCxnSpPr>
            <p:cNvPr id="8" name="Connector 7"/>
            <p:cNvCxnSpPr>
              <a:stCxn id="3" idx="1"/>
              <a:endCxn id="4" idx="3"/>
            </p:cNvCxnSpPr>
            <p:nvPr/>
          </p:nvCxnSpPr>
          <p:spPr>
            <a:xfrm flipH="1">
              <a:off x="-1433839" y="1556266"/>
              <a:ext cx="5153678" cy="3745468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 8"/>
            <p:cNvCxnSpPr>
              <a:stCxn id="6" idx="1"/>
              <a:endCxn id="3" idx="3"/>
            </p:cNvCxnSpPr>
            <p:nvPr/>
          </p:nvCxnSpPr>
          <p:spPr>
            <a:xfrm flipH="1" flipV="1">
              <a:off x="5424161" y="1556266"/>
              <a:ext cx="5027040" cy="3745468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19839" y="1002268"/>
            <a:ext cx="1704322" cy="738664"/>
            <a:chOff x="3719839" y="1002268"/>
            <a:chExt cx="1704322" cy="738664"/>
          </a:xfrm>
        </p:grpSpPr>
        <p:sp>
          <p:nvSpPr>
            <p:cNvPr id="2" name="TextBox 1"/>
            <p:cNvSpPr txBox="1"/>
            <p:nvPr/>
          </p:nvSpPr>
          <p:spPr>
            <a:xfrm>
              <a:off x="3719839" y="1002268"/>
              <a:ext cx="1704322" cy="369332"/>
            </a:xfrm>
            <a:prstGeom prst="rect">
              <a:avLst/>
            </a:prstGeom>
            <a:solidFill>
              <a:srgbClr val="6450AA"/>
            </a:solidFill>
          </p:spPr>
          <p:txBody>
            <a:bodyPr wrap="none">
              <a:normAutofit/>
            </a:bodyPr>
            <a:lstStyle/>
            <a:p>
              <a:pPr>
                <a:defRPr>
                  <a:latin typeface="Consolas"/>
                </a:defRPr>
              </a:pPr>
              <a:r>
                <a:t>0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719839" y="1371600"/>
              <a:ext cx="1704322" cy="369332"/>
            </a:xfrm>
            <a:prstGeom prst="rect">
              <a:avLst/>
            </a:prstGeom>
            <a:solidFill>
              <a:srgbClr val="D2D2D2"/>
            </a:solidFill>
          </p:spPr>
          <p:txBody>
            <a:bodyPr wrap="none">
              <a:normAutofit/>
            </a:bodyPr>
            <a:lstStyle/>
            <a:p>
              <a:pPr>
                <a:defRPr>
                  <a:latin typeface="Consolas"/>
                </a:defRPr>
              </a:pPr>
              <a:r>
                <a:t>Nothing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-3138161" y="5117068"/>
            <a:ext cx="1704322" cy="738664"/>
            <a:chOff x="-3138161" y="5117068"/>
            <a:chExt cx="1704322" cy="738664"/>
          </a:xfrm>
        </p:grpSpPr>
        <p:sp>
          <p:nvSpPr>
            <p:cNvPr id="4" name="TextBox 3"/>
            <p:cNvSpPr txBox="1"/>
            <p:nvPr/>
          </p:nvSpPr>
          <p:spPr>
            <a:xfrm>
              <a:off x="-3138161" y="5117068"/>
              <a:ext cx="1704322" cy="369332"/>
            </a:xfrm>
            <a:prstGeom prst="rect">
              <a:avLst/>
            </a:prstGeom>
            <a:solidFill>
              <a:srgbClr val="C3D69B"/>
            </a:solidFill>
          </p:spPr>
          <p:txBody>
            <a:bodyPr wrap="none">
              <a:normAutofit/>
            </a:bodyPr>
            <a:lstStyle/>
            <a:p>
              <a:pPr>
                <a:defRPr>
                  <a:latin typeface="Consolas"/>
                </a:defRPr>
              </a:pPr>
              <a:r>
                <a:t>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-3138161" y="5486400"/>
              <a:ext cx="1704322" cy="369332"/>
            </a:xfrm>
            <a:prstGeom prst="rect">
              <a:avLst/>
            </a:prstGeom>
            <a:solidFill>
              <a:srgbClr val="B43264"/>
            </a:solidFill>
          </p:spPr>
          <p:txBody>
            <a:bodyPr wrap="none">
              <a:normAutofit/>
            </a:bodyPr>
            <a:lstStyle/>
            <a:p>
              <a:pPr>
                <a:defRPr>
                  <a:latin typeface="Consolas"/>
                </a:defRPr>
              </a:pPr>
              <a:r>
                <a:t>-------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451201" y="5117068"/>
            <a:ext cx="1957598" cy="738664"/>
            <a:chOff x="10451201" y="5117068"/>
            <a:chExt cx="1957598" cy="738664"/>
          </a:xfrm>
        </p:grpSpPr>
        <p:sp>
          <p:nvSpPr>
            <p:cNvPr id="6" name="TextBox 5"/>
            <p:cNvSpPr txBox="1"/>
            <p:nvPr/>
          </p:nvSpPr>
          <p:spPr>
            <a:xfrm>
              <a:off x="10451201" y="5117068"/>
              <a:ext cx="1957598" cy="369332"/>
            </a:xfrm>
            <a:prstGeom prst="rect">
              <a:avLst/>
            </a:prstGeom>
            <a:solidFill>
              <a:srgbClr val="C3D69B"/>
            </a:solidFill>
          </p:spPr>
          <p:txBody>
            <a:bodyPr wrap="none">
              <a:normAutofit/>
            </a:bodyPr>
            <a:lstStyle/>
            <a:p>
              <a:pPr>
                <a:defRPr>
                  <a:latin typeface="Consolas"/>
                </a:defRPr>
              </a:pPr>
              <a:r>
                <a:t>4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451201" y="5486400"/>
              <a:ext cx="1957598" cy="369332"/>
            </a:xfrm>
            <a:prstGeom prst="rect">
              <a:avLst/>
            </a:prstGeom>
            <a:solidFill>
              <a:srgbClr val="D2D2D2"/>
            </a:solidFill>
          </p:spPr>
          <p:txBody>
            <a:bodyPr wrap="none">
              <a:normAutofit/>
            </a:bodyPr>
            <a:lstStyle/>
            <a:p>
              <a:pPr>
                <a:defRPr>
                  <a:latin typeface="Consolas"/>
                </a:defRPr>
              </a:pPr>
              <a:r>
                <a:t>xxxxxxxxx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