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8366"/>
    <a:srgbClr val="FAF9F7"/>
    <a:srgbClr val="D1C1B3"/>
    <a:srgbClr val="92877D"/>
    <a:srgbClr val="B0957C"/>
    <a:srgbClr val="F1ECE8"/>
    <a:srgbClr val="C2986A"/>
    <a:srgbClr val="B78C7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50" d="100"/>
          <a:sy n="50" d="100"/>
        </p:scale>
        <p:origin x="164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037F-FBF8-8471-54D7-ACC588792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31A82-1E2F-D1DD-2A09-F3D148F12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98C8-A488-9E05-2356-02CBCC16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EB65-46A0-419A-8CE7-DAEADFE0BC07}" type="datetimeFigureOut">
              <a:rPr lang="en-IL" smtClean="0"/>
              <a:t>23/07/2024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40469-DE7A-9907-50B2-0621A122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00FB0-645B-8D44-5522-9FC703ED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0F44-E498-4D02-A2CE-8D0A9823C3E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973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447A-A15E-B24D-48DD-4F22002A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57E9A-330E-F5B1-923B-F3111C2DE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69324-FA07-0AF8-F15C-A55FD8C1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EB65-46A0-419A-8CE7-DAEADFE0BC07}" type="datetimeFigureOut">
              <a:rPr lang="en-IL" smtClean="0"/>
              <a:t>23/07/2024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DD0BB-375F-370A-CA77-374F14A2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518B1-E15A-4DEA-6FD5-629228AA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0F44-E498-4D02-A2CE-8D0A9823C3E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110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1C879-2DFE-2EAD-E60B-687044824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7C9A2-6EE6-4782-93DF-6218E85C9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213D5-A0D0-D7AE-F52B-C765915E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EB65-46A0-419A-8CE7-DAEADFE0BC07}" type="datetimeFigureOut">
              <a:rPr lang="en-IL" smtClean="0"/>
              <a:t>23/07/2024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2986C-A2F1-4272-5B1F-6AB60DD6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7FBEF-50DD-90CD-7F6A-2F7A6BC0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0F44-E498-4D02-A2CE-8D0A9823C3E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190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293D-1A81-53FB-E798-9CDE3C73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75D48-7FC8-0D0D-75C2-FA5AD4079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77FE9-B893-28D3-EB7D-8FE603BC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EB65-46A0-419A-8CE7-DAEADFE0BC07}" type="datetimeFigureOut">
              <a:rPr lang="en-IL" smtClean="0"/>
              <a:t>23/07/2024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C5EB-EB23-42AE-6623-72296C5D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079F4-0590-D9CF-B9C6-80F56224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0F44-E498-4D02-A2CE-8D0A9823C3E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495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94CC-803E-94BF-DB57-CB488683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DA473-AECB-F25C-D0D6-FFA612FAD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A4C0B-584A-9FD0-EABF-A954AA63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EB65-46A0-419A-8CE7-DAEADFE0BC07}" type="datetimeFigureOut">
              <a:rPr lang="en-IL" smtClean="0"/>
              <a:t>23/07/2024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D9DF3-C061-90B4-E785-4FA46482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973C1-0B32-3F10-992B-1C3A4877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0F44-E498-4D02-A2CE-8D0A9823C3E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624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E3CF9-1873-6208-BB54-1A65401E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630C0-A076-B925-8B10-63B737C48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C5C4D-D3BA-83A2-661A-3A72DDED3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BD343-7C7D-5009-1453-0CEE45F5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EB65-46A0-419A-8CE7-DAEADFE0BC07}" type="datetimeFigureOut">
              <a:rPr lang="en-IL" smtClean="0"/>
              <a:t>23/07/2024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7507A-AA08-18A9-FA8C-292A5D04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EBE09-8560-E89E-4027-86702CFF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0F44-E498-4D02-A2CE-8D0A9823C3E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941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7134-D4C7-B75F-1F36-2B78D6F03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F10E3-5A6C-B94B-9424-57C5C63CC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4CE30-663C-ACD3-798A-2CBDC33D9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9EA2B-8461-86F4-1689-866433151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0EABC-1538-9C96-EDA4-70E1D284F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465BC-2DEA-993A-41F2-B1F1EC50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EB65-46A0-419A-8CE7-DAEADFE0BC07}" type="datetimeFigureOut">
              <a:rPr lang="en-IL" smtClean="0"/>
              <a:t>23/07/2024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7B1B5-C14D-AA3E-6CE9-E8D29033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94255-933D-0E17-C39D-A92A739C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0F44-E498-4D02-A2CE-8D0A9823C3E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798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DE34-2910-B7D9-745E-3B331736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93BFA-D5E1-68F0-D6FD-0B3D35B9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EB65-46A0-419A-8CE7-DAEADFE0BC07}" type="datetimeFigureOut">
              <a:rPr lang="en-IL" smtClean="0"/>
              <a:t>23/07/2024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DFAB8-6074-BBD9-8239-129D6A2C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E296C-724B-7C6F-960A-F6245412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0F44-E498-4D02-A2CE-8D0A9823C3E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685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1A7E3-01D0-FD0B-8647-681F7EF9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EB65-46A0-419A-8CE7-DAEADFE0BC07}" type="datetimeFigureOut">
              <a:rPr lang="en-IL" smtClean="0"/>
              <a:t>23/07/2024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395F8-E7A6-33DD-7723-C542E932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40534-1E35-28FE-FDC1-EC834441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0F44-E498-4D02-A2CE-8D0A9823C3E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528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5E52-AFCC-EA2A-756B-3527D41C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4C3D2-BB7F-EFC1-F1E5-4E512F062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01A51-DBBC-F509-E07E-76708FABE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2584D-8D20-4D60-0699-76997231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EB65-46A0-419A-8CE7-DAEADFE0BC07}" type="datetimeFigureOut">
              <a:rPr lang="en-IL" smtClean="0"/>
              <a:t>23/07/2024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4F4E8-AE30-97FD-5E1C-16225123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8CF7C-3468-1799-131A-5A4EB272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0F44-E498-4D02-A2CE-8D0A9823C3E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170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39FE-A2C2-713D-B6BC-7F022807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332F-C5C2-2E11-F591-27F0BFBF0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F4B24-F45D-BAC4-A74C-21BB47B09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68E80-6FAE-B02C-88B1-10EEEB85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EB65-46A0-419A-8CE7-DAEADFE0BC07}" type="datetimeFigureOut">
              <a:rPr lang="en-IL" smtClean="0"/>
              <a:t>23/07/2024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7F4C4-85F8-118D-F29C-08540161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5E37B-B4B1-3BF0-F8D8-0BC015C1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20F44-E498-4D02-A2CE-8D0A9823C3E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727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DEBBD-975B-5B34-F2A9-6D9F7122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6B0D2-53BF-F9ED-89E1-6AFD6E6AD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F453A-8165-E098-2AA9-94117E74C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EEEB65-46A0-419A-8CE7-DAEADFE0BC07}" type="datetimeFigureOut">
              <a:rPr lang="en-IL" smtClean="0"/>
              <a:t>23/07/2024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889B8-8FE7-F4D5-51DE-5627F3A3D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E2AEF-D069-DEF0-2200-C3AD695CF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C20F44-E498-4D02-A2CE-8D0A9823C3E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116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B80F6F-EE93-FD21-8D94-67BB8659B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527562"/>
              </p:ext>
            </p:extLst>
          </p:nvPr>
        </p:nvGraphicFramePr>
        <p:xfrm>
          <a:off x="1393371" y="-687208"/>
          <a:ext cx="9886107" cy="7741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301">
                  <a:extLst>
                    <a:ext uri="{9D8B030D-6E8A-4147-A177-3AD203B41FA5}">
                      <a16:colId xmlns:a16="http://schemas.microsoft.com/office/drawing/2014/main" val="2655424536"/>
                    </a:ext>
                  </a:extLst>
                </a:gridCol>
                <a:gridCol w="1412301">
                  <a:extLst>
                    <a:ext uri="{9D8B030D-6E8A-4147-A177-3AD203B41FA5}">
                      <a16:colId xmlns:a16="http://schemas.microsoft.com/office/drawing/2014/main" val="3273740312"/>
                    </a:ext>
                  </a:extLst>
                </a:gridCol>
                <a:gridCol w="1412301">
                  <a:extLst>
                    <a:ext uri="{9D8B030D-6E8A-4147-A177-3AD203B41FA5}">
                      <a16:colId xmlns:a16="http://schemas.microsoft.com/office/drawing/2014/main" val="3110317005"/>
                    </a:ext>
                  </a:extLst>
                </a:gridCol>
                <a:gridCol w="1412301">
                  <a:extLst>
                    <a:ext uri="{9D8B030D-6E8A-4147-A177-3AD203B41FA5}">
                      <a16:colId xmlns:a16="http://schemas.microsoft.com/office/drawing/2014/main" val="1861722032"/>
                    </a:ext>
                  </a:extLst>
                </a:gridCol>
                <a:gridCol w="1412301">
                  <a:extLst>
                    <a:ext uri="{9D8B030D-6E8A-4147-A177-3AD203B41FA5}">
                      <a16:colId xmlns:a16="http://schemas.microsoft.com/office/drawing/2014/main" val="601145706"/>
                    </a:ext>
                  </a:extLst>
                </a:gridCol>
                <a:gridCol w="1412301">
                  <a:extLst>
                    <a:ext uri="{9D8B030D-6E8A-4147-A177-3AD203B41FA5}">
                      <a16:colId xmlns:a16="http://schemas.microsoft.com/office/drawing/2014/main" val="3063221064"/>
                    </a:ext>
                  </a:extLst>
                </a:gridCol>
                <a:gridCol w="1412301">
                  <a:extLst>
                    <a:ext uri="{9D8B030D-6E8A-4147-A177-3AD203B41FA5}">
                      <a16:colId xmlns:a16="http://schemas.microsoft.com/office/drawing/2014/main" val="1484078866"/>
                    </a:ext>
                  </a:extLst>
                </a:gridCol>
              </a:tblGrid>
              <a:tr h="1119445">
                <a:tc>
                  <a:txBody>
                    <a:bodyPr/>
                    <a:lstStyle/>
                    <a:p>
                      <a:pPr algn="ctr" rtl="1"/>
                      <a:r>
                        <a:rPr lang="he-IL" sz="3800" b="0" dirty="0">
                          <a:latin typeface="Bellefair" panose="00000500000000000000" pitchFamily="2" charset="-79"/>
                          <a:cs typeface="Bellefair" panose="00000500000000000000" pitchFamily="2" charset="-79"/>
                        </a:rPr>
                        <a:t>שישי</a:t>
                      </a:r>
                      <a:endParaRPr lang="en-IL" sz="3800" b="0" dirty="0"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</a:txBody>
                  <a:tcPr marL="99419" marR="99419" marT="49710" marB="49710" anchor="ctr">
                    <a:lnL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C1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800" b="0" dirty="0">
                          <a:latin typeface="Bellefair" panose="00000500000000000000" pitchFamily="2" charset="-79"/>
                          <a:cs typeface="Bellefair" panose="00000500000000000000" pitchFamily="2" charset="-79"/>
                        </a:rPr>
                        <a:t>חמישי</a:t>
                      </a:r>
                      <a:endParaRPr lang="en-IL" sz="3800" b="0" dirty="0"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</a:txBody>
                  <a:tcPr marL="99419" marR="99419" marT="49710" marB="49710" anchor="ctr">
                    <a:lnL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C1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800" b="0" dirty="0">
                          <a:latin typeface="Bellefair" panose="00000500000000000000" pitchFamily="2" charset="-79"/>
                          <a:cs typeface="Bellefair" panose="00000500000000000000" pitchFamily="2" charset="-79"/>
                        </a:rPr>
                        <a:t>רביעי</a:t>
                      </a:r>
                      <a:endParaRPr lang="en-IL" sz="3800" b="0" dirty="0"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</a:txBody>
                  <a:tcPr marL="99419" marR="99419" marT="49710" marB="49710" anchor="ctr">
                    <a:lnL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C1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800" b="0" dirty="0">
                          <a:latin typeface="Bellefair" panose="00000500000000000000" pitchFamily="2" charset="-79"/>
                          <a:cs typeface="Bellefair" panose="00000500000000000000" pitchFamily="2" charset="-79"/>
                        </a:rPr>
                        <a:t>שלישי</a:t>
                      </a:r>
                      <a:endParaRPr lang="en-IL" sz="3800" b="0" dirty="0"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</a:txBody>
                  <a:tcPr marL="99419" marR="99419" marT="49710" marB="49710" anchor="ctr">
                    <a:lnL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C1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800" b="0" dirty="0">
                          <a:latin typeface="Bellefair" panose="00000500000000000000" pitchFamily="2" charset="-79"/>
                          <a:cs typeface="Bellefair" panose="00000500000000000000" pitchFamily="2" charset="-79"/>
                        </a:rPr>
                        <a:t>שני</a:t>
                      </a:r>
                      <a:endParaRPr lang="en-IL" sz="3800" b="0" dirty="0"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</a:txBody>
                  <a:tcPr marL="99419" marR="99419" marT="49710" marB="49710" anchor="ctr">
                    <a:lnL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C1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800" b="0" dirty="0">
                          <a:latin typeface="Bellefair" panose="00000500000000000000" pitchFamily="2" charset="-79"/>
                          <a:cs typeface="Bellefair" panose="00000500000000000000" pitchFamily="2" charset="-79"/>
                        </a:rPr>
                        <a:t>ראשון</a:t>
                      </a:r>
                      <a:endParaRPr lang="en-IL" sz="3800" b="0" dirty="0"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</a:txBody>
                  <a:tcPr marL="99419" marR="99419" marT="49710" marB="49710" anchor="ctr">
                    <a:lnL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C1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IL" sz="3800" b="0" dirty="0"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</a:txBody>
                  <a:tcPr marL="99419" marR="99419" marT="49710" marB="49710" anchor="ctr">
                    <a:lnL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C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024524"/>
                  </a:ext>
                </a:extLst>
              </a:tr>
              <a:tr h="6621707">
                <a:tc>
                  <a:txBody>
                    <a:bodyPr/>
                    <a:lstStyle/>
                    <a:p>
                      <a:pPr algn="r" rtl="1"/>
                      <a:endParaRPr lang="en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</a:txBody>
                  <a:tcPr marL="99419" marR="99419" marT="49710" marB="49710">
                    <a:lnL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C1B3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he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  <a:p>
                      <a:pPr algn="r" rtl="1"/>
                      <a:endParaRPr lang="he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  <a:p>
                      <a:pPr algn="r" rtl="1"/>
                      <a:endParaRPr lang="he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  <a:p>
                      <a:pPr algn="r" rtl="1"/>
                      <a:endParaRPr lang="he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  <a:p>
                      <a:pPr algn="r" rtl="1"/>
                      <a:endParaRPr lang="he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  <a:p>
                      <a:pPr algn="r" rtl="1"/>
                      <a:endParaRPr lang="he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  <a:p>
                      <a:pPr algn="r" rtl="1"/>
                      <a:endParaRPr lang="he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  <a:p>
                      <a:pPr algn="r" rtl="1"/>
                      <a:endParaRPr lang="he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  <a:p>
                      <a:pPr algn="r" rtl="1"/>
                      <a:endParaRPr lang="he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  <a:p>
                      <a:pPr algn="r" rtl="1"/>
                      <a:endParaRPr lang="he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  <a:p>
                      <a:pPr algn="r" rtl="1"/>
                      <a:endParaRPr lang="he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  <a:p>
                      <a:pPr algn="r" rtl="1"/>
                      <a:endParaRPr lang="he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  <a:p>
                      <a:pPr algn="r" rtl="1"/>
                      <a:endParaRPr lang="he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  <a:p>
                      <a:pPr algn="r" rtl="1"/>
                      <a:endParaRPr lang="en-US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  <a:p>
                      <a:pPr algn="r" rtl="1"/>
                      <a:endParaRPr lang="en-US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  <a:p>
                      <a:pPr algn="r" rtl="1"/>
                      <a:endParaRPr lang="en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</a:txBody>
                  <a:tcPr marL="99419" marR="99419" marT="49710" marB="49710">
                    <a:lnL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C1B3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</a:txBody>
                  <a:tcPr marL="99419" marR="99419" marT="49710" marB="49710">
                    <a:lnL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C1B3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he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  <a:p>
                      <a:pPr algn="r" rtl="1"/>
                      <a:endParaRPr lang="he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  <a:p>
                      <a:pPr algn="r" rtl="1"/>
                      <a:endParaRPr lang="he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  <a:p>
                      <a:pPr algn="r" rtl="1"/>
                      <a:endParaRPr lang="he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  <a:p>
                      <a:pPr algn="r" rtl="1"/>
                      <a:endParaRPr lang="en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</a:txBody>
                  <a:tcPr marL="99419" marR="99419" marT="49710" marB="49710">
                    <a:lnL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C1B3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he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  <a:p>
                      <a:pPr algn="r" rtl="1"/>
                      <a:endParaRPr lang="he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  <a:p>
                      <a:pPr algn="r" rtl="1"/>
                      <a:endParaRPr lang="he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  <a:p>
                      <a:pPr algn="r" rtl="1"/>
                      <a:endParaRPr lang="he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  <a:p>
                      <a:pPr algn="r" rtl="1"/>
                      <a:endParaRPr lang="he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  <a:p>
                      <a:pPr algn="r" rtl="1"/>
                      <a:endParaRPr lang="he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  <a:p>
                      <a:pPr algn="r" rtl="1"/>
                      <a:endParaRPr lang="he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  <a:p>
                      <a:pPr algn="r" rtl="1"/>
                      <a:endParaRPr lang="he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  <a:p>
                      <a:pPr algn="r" rtl="1"/>
                      <a:endParaRPr lang="he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  <a:p>
                      <a:pPr algn="r" rtl="1"/>
                      <a:endParaRPr lang="he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  <a:p>
                      <a:pPr algn="r" rtl="1"/>
                      <a:endParaRPr lang="he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  <a:p>
                      <a:pPr algn="r" rtl="1"/>
                      <a:endParaRPr lang="he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  <a:p>
                      <a:pPr algn="r" rtl="1"/>
                      <a:endParaRPr lang="en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</a:txBody>
                  <a:tcPr marL="99419" marR="99419" marT="49710" marB="49710">
                    <a:lnL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C1B3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he-IL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</a:txBody>
                  <a:tcPr marL="99419" marR="99419" marT="49710" marB="49710">
                    <a:lnL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C1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250000"/>
                        </a:lnSpc>
                      </a:pPr>
                      <a:r>
                        <a:rPr lang="en-US" sz="3200" b="0" i="0" dirty="0">
                          <a:solidFill>
                            <a:srgbClr val="FAF9F7"/>
                          </a:solidFill>
                          <a:latin typeface="Bellefair" panose="00000500000000000000" pitchFamily="2" charset="-79"/>
                          <a:cs typeface="Bellefair" panose="00000500000000000000" pitchFamily="2" charset="-79"/>
                        </a:rPr>
                        <a:t>8:00</a:t>
                      </a:r>
                    </a:p>
                    <a:p>
                      <a:pPr algn="ctr" rtl="1">
                        <a:lnSpc>
                          <a:spcPct val="250000"/>
                        </a:lnSpc>
                      </a:pPr>
                      <a:r>
                        <a:rPr lang="en-US" sz="3200" b="0" dirty="0">
                          <a:solidFill>
                            <a:srgbClr val="FAF9F7"/>
                          </a:solidFill>
                          <a:latin typeface="Bellefair" panose="00000500000000000000" pitchFamily="2" charset="-79"/>
                          <a:cs typeface="Bellefair" panose="00000500000000000000" pitchFamily="2" charset="-79"/>
                        </a:rPr>
                        <a:t>9:30</a:t>
                      </a:r>
                    </a:p>
                    <a:p>
                      <a:pPr algn="ctr" rtl="1">
                        <a:lnSpc>
                          <a:spcPct val="250000"/>
                        </a:lnSpc>
                      </a:pPr>
                      <a:r>
                        <a:rPr lang="en-US" sz="3200" b="0" dirty="0">
                          <a:solidFill>
                            <a:srgbClr val="FAF9F7"/>
                          </a:solidFill>
                          <a:latin typeface="Bellefair" panose="00000500000000000000" pitchFamily="2" charset="-79"/>
                          <a:cs typeface="Bellefair" panose="00000500000000000000" pitchFamily="2" charset="-79"/>
                        </a:rPr>
                        <a:t>•••</a:t>
                      </a:r>
                    </a:p>
                    <a:p>
                      <a:pPr algn="ctr" rtl="1">
                        <a:lnSpc>
                          <a:spcPct val="250000"/>
                        </a:lnSpc>
                      </a:pPr>
                      <a:r>
                        <a:rPr lang="en-US" sz="3200" b="0" dirty="0">
                          <a:solidFill>
                            <a:srgbClr val="FAF9F7"/>
                          </a:solidFill>
                          <a:latin typeface="Bellefair" panose="00000500000000000000" pitchFamily="2" charset="-79"/>
                          <a:cs typeface="Bellefair" panose="00000500000000000000" pitchFamily="2" charset="-79"/>
                        </a:rPr>
                        <a:t>20:15</a:t>
                      </a:r>
                    </a:p>
                    <a:p>
                      <a:pPr algn="ctr" rtl="1">
                        <a:lnSpc>
                          <a:spcPct val="250000"/>
                        </a:lnSpc>
                      </a:pPr>
                      <a:r>
                        <a:rPr lang="en-US" sz="3200" b="0" dirty="0">
                          <a:solidFill>
                            <a:srgbClr val="FAF9F7"/>
                          </a:solidFill>
                          <a:latin typeface="Bellefair" panose="00000500000000000000" pitchFamily="2" charset="-79"/>
                          <a:cs typeface="Bellefair" panose="00000500000000000000" pitchFamily="2" charset="-79"/>
                        </a:rPr>
                        <a:t>21:30</a:t>
                      </a:r>
                      <a:endParaRPr lang="en-IL" sz="3200" b="0" dirty="0">
                        <a:solidFill>
                          <a:srgbClr val="FAF9F7"/>
                        </a:solidFill>
                        <a:latin typeface="Bellefair" panose="00000500000000000000" pitchFamily="2" charset="-79"/>
                        <a:cs typeface="Bellefair" panose="00000500000000000000" pitchFamily="2" charset="-79"/>
                      </a:endParaRPr>
                    </a:p>
                  </a:txBody>
                  <a:tcPr marL="99419" marR="99419" marT="49710" marB="49710">
                    <a:lnL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1E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C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0715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F48623A-F7AE-C6D2-B028-BC4D4A61D0CE}"/>
              </a:ext>
            </a:extLst>
          </p:cNvPr>
          <p:cNvSpPr txBox="1"/>
          <p:nvPr/>
        </p:nvSpPr>
        <p:spPr>
          <a:xfrm>
            <a:off x="1446379" y="855367"/>
            <a:ext cx="1327599" cy="1861328"/>
          </a:xfrm>
          <a:prstGeom prst="rect">
            <a:avLst/>
          </a:prstGeom>
          <a:solidFill>
            <a:srgbClr val="A28366">
              <a:alpha val="50000"/>
            </a:srgbClr>
          </a:solidFill>
          <a:effectLst>
            <a:softEdge rad="63500"/>
          </a:effectLst>
        </p:spPr>
        <p:txBody>
          <a:bodyPr wrap="square" rtlCol="0" anchor="ctr" anchorCtr="1">
            <a:noAutofit/>
          </a:bodyPr>
          <a:lstStyle/>
          <a:p>
            <a:pPr algn="ctr" rtl="1"/>
            <a:r>
              <a:rPr lang="he-IL" sz="3400" dirty="0">
                <a:solidFill>
                  <a:schemeClr val="bg1"/>
                </a:solidFill>
                <a:latin typeface="Bellefair" panose="00000500000000000000" pitchFamily="2" charset="-79"/>
                <a:cs typeface="Bellefair" panose="00000500000000000000" pitchFamily="2" charset="-79"/>
              </a:rPr>
              <a:t>ויניאסה יוגה מעורב</a:t>
            </a:r>
            <a:endParaRPr lang="en-US" sz="3400" dirty="0">
              <a:solidFill>
                <a:schemeClr val="bg1"/>
              </a:solidFill>
              <a:latin typeface="Bellefair" panose="00000500000000000000" pitchFamily="2" charset="-79"/>
              <a:cs typeface="Bellefair" panose="00000500000000000000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CF60DF-8C93-458C-3536-A0B73A6860EC}"/>
              </a:ext>
            </a:extLst>
          </p:cNvPr>
          <p:cNvSpPr txBox="1"/>
          <p:nvPr/>
        </p:nvSpPr>
        <p:spPr>
          <a:xfrm>
            <a:off x="4257441" y="4580123"/>
            <a:ext cx="1327599" cy="1861328"/>
          </a:xfrm>
          <a:prstGeom prst="rect">
            <a:avLst/>
          </a:prstGeom>
          <a:solidFill>
            <a:srgbClr val="A28366">
              <a:alpha val="50000"/>
            </a:srgbClr>
          </a:solidFill>
          <a:effectLst>
            <a:softEdge rad="63500"/>
          </a:effectLst>
        </p:spPr>
        <p:txBody>
          <a:bodyPr wrap="square" rtlCol="0" anchor="ctr" anchorCtr="1">
            <a:noAutofit/>
          </a:bodyPr>
          <a:lstStyle/>
          <a:p>
            <a:pPr algn="ctr" rtl="1"/>
            <a:r>
              <a:rPr lang="he-IL" sz="3400" dirty="0">
                <a:solidFill>
                  <a:schemeClr val="bg1"/>
                </a:solidFill>
                <a:latin typeface="Bellefair" panose="00000500000000000000" pitchFamily="2" charset="-79"/>
                <a:cs typeface="Bellefair" panose="00000500000000000000" pitchFamily="2" charset="-79"/>
              </a:rPr>
              <a:t>ויניאסה</a:t>
            </a:r>
            <a:endParaRPr lang="en-US" sz="3400" dirty="0">
              <a:solidFill>
                <a:schemeClr val="bg1"/>
              </a:solidFill>
              <a:latin typeface="Bellefair" panose="00000500000000000000" pitchFamily="2" charset="-79"/>
              <a:cs typeface="Bellefair" panose="00000500000000000000" pitchFamily="2" charset="-79"/>
            </a:endParaRPr>
          </a:p>
          <a:p>
            <a:pPr algn="ctr" rtl="1"/>
            <a:r>
              <a:rPr lang="he-IL" sz="3400" dirty="0">
                <a:solidFill>
                  <a:schemeClr val="bg1"/>
                </a:solidFill>
                <a:latin typeface="Bellefair" panose="00000500000000000000" pitchFamily="2" charset="-79"/>
                <a:cs typeface="Bellefair" panose="00000500000000000000" pitchFamily="2" charset="-79"/>
              </a:rPr>
              <a:t>יוגה גברים</a:t>
            </a:r>
            <a:endParaRPr lang="en-US" sz="3400" dirty="0">
              <a:solidFill>
                <a:schemeClr val="bg1"/>
              </a:solidFill>
              <a:latin typeface="Bellefair" panose="00000500000000000000" pitchFamily="2" charset="-79"/>
              <a:cs typeface="Bellefair" panose="00000500000000000000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1D9C2-84ED-0061-1E36-B8B42A2FDF44}"/>
              </a:ext>
            </a:extLst>
          </p:cNvPr>
          <p:cNvSpPr txBox="1"/>
          <p:nvPr/>
        </p:nvSpPr>
        <p:spPr>
          <a:xfrm>
            <a:off x="7091805" y="4592480"/>
            <a:ext cx="1327599" cy="1861328"/>
          </a:xfrm>
          <a:prstGeom prst="rect">
            <a:avLst/>
          </a:prstGeom>
          <a:solidFill>
            <a:srgbClr val="A28366">
              <a:alpha val="50000"/>
            </a:srgbClr>
          </a:solidFill>
          <a:effectLst>
            <a:softEdge rad="63500"/>
          </a:effectLst>
        </p:spPr>
        <p:txBody>
          <a:bodyPr wrap="square" rtlCol="0" anchor="ctr" anchorCtr="1">
            <a:noAutofit/>
          </a:bodyPr>
          <a:lstStyle/>
          <a:p>
            <a:pPr algn="ctr" rtl="1"/>
            <a:r>
              <a:rPr lang="he-IL" sz="3400" dirty="0">
                <a:solidFill>
                  <a:schemeClr val="bg1"/>
                </a:solidFill>
                <a:latin typeface="Bellefair" panose="00000500000000000000" pitchFamily="2" charset="-79"/>
                <a:cs typeface="Bellefair" panose="00000500000000000000" pitchFamily="2" charset="-79"/>
              </a:rPr>
              <a:t>ויניאסה</a:t>
            </a:r>
          </a:p>
          <a:p>
            <a:pPr algn="ctr" rtl="1"/>
            <a:r>
              <a:rPr lang="he-IL" sz="3400" dirty="0">
                <a:solidFill>
                  <a:schemeClr val="bg1"/>
                </a:solidFill>
                <a:latin typeface="Bellefair" panose="00000500000000000000" pitchFamily="2" charset="-79"/>
                <a:cs typeface="Bellefair" panose="00000500000000000000" pitchFamily="2" charset="-79"/>
              </a:rPr>
              <a:t>יוגה נשים</a:t>
            </a:r>
            <a:endParaRPr lang="en-US" sz="3400" dirty="0">
              <a:solidFill>
                <a:schemeClr val="bg1"/>
              </a:solidFill>
              <a:latin typeface="Bellefair" panose="00000500000000000000" pitchFamily="2" charset="-79"/>
              <a:cs typeface="Bellefair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127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20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Bellefair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 Avraham</dc:creator>
  <cp:lastModifiedBy>Guy Avraham</cp:lastModifiedBy>
  <cp:revision>14</cp:revision>
  <dcterms:created xsi:type="dcterms:W3CDTF">2024-05-06T11:09:02Z</dcterms:created>
  <dcterms:modified xsi:type="dcterms:W3CDTF">2024-07-23T10:32:36Z</dcterms:modified>
</cp:coreProperties>
</file>