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dt" idx="1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8" name="PlaceHolder 5"/>
          <p:cNvSpPr>
            <a:spLocks noGrp="1"/>
          </p:cNvSpPr>
          <p:nvPr>
            <p:ph type="ftr" idx="2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9" name="PlaceHolder 6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92F5793-F2EF-4255-9C0B-88B9235E4930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3120" cy="27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28"/>
          </p:nvPr>
        </p:nvSpPr>
        <p:spPr>
          <a:xfrm>
            <a:off x="6905520" y="6513480"/>
            <a:ext cx="5283000" cy="344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B0DA10-0D0A-4AAA-9305-F8791D711273}" type="slidenum">
              <a:rPr lang="en-IN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9F9B40-632A-4DC8-9C79-B77AAA40941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7925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C2D00D-1FB6-4913-A357-C570583595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160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05D176D3-5FFD-4FE3-9952-80125C6238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696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1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4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3"/>
          <p:cNvSpPr/>
          <p:nvPr/>
        </p:nvSpPr>
        <p:spPr>
          <a:xfrm>
            <a:off x="2554560" y="3314160"/>
            <a:ext cx="861012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STUDENT NAME: B.YOGALAKSHMI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REGISTER NO AND NMID: astvu36336324u09100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DEPARTMENT: BACHELOR OF COMPUTER SCINCE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COLLEGE: COLLEGE/ UNIVERSITY:SREE ABIRAAMI ARTS AND SCIENCE COLLEGE FOR WOMEN/THIRUVALLUVAR UNIVERSITY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 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0155"/>
            <a:ext cx="7629120" cy="1480023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1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-1">
                <a:solidFill>
                  <a:srgbClr val="0F0F0F"/>
                </a:solidFill>
                <a:latin typeface="Times New Roman"/>
              </a:rPr>
              <a:t>Digita</a:t>
            </a:r>
            <a:r>
              <a:rPr lang="en-US" sz="3200" b="0" strike="noStrike" spc="-1">
                <a:solidFill>
                  <a:srgbClr val="0F0F0F"/>
                </a:solidFill>
                <a:latin typeface="Times New Roman"/>
              </a:rPr>
              <a:t>l Portfolio </a:t>
            </a:r>
            <a:br>
              <a:rPr sz="3200" b="0"/>
            </a:br>
            <a:endParaRPr lang="en-US" sz="3200" b="0" strike="noStrike" spc="-1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7C68126E-C26D-43D8-83F8-CC88EE08331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52400" y="182061"/>
            <a:ext cx="848016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4250" b="1" strike="noStrike" spc="12">
                <a:solidFill>
                  <a:schemeClr val="dk1"/>
                </a:solidFill>
                <a:latin typeface="Trebuchet MS"/>
              </a:rPr>
              <a:t>RESULTS AND SCREENSHOTS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object 8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6FC5127E-66A1-4096-902C-F114AA23907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8"/>
          <p:cNvSpPr/>
          <p:nvPr/>
        </p:nvSpPr>
        <p:spPr>
          <a:xfrm>
            <a:off x="5086620" y="2283777"/>
            <a:ext cx="8533800" cy="95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3CC2E8-9A94-0B06-D321-070E214E3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0" y="977462"/>
            <a:ext cx="3122752" cy="4841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003DC4-CE9E-9FAC-D27D-D45C0FE95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49" y="1030047"/>
            <a:ext cx="3483770" cy="4789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39FBF3-5A5F-789D-32A8-210DD8872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45" y="1038600"/>
            <a:ext cx="3731171" cy="47893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object 146"/>
          <p:cNvPicPr/>
          <p:nvPr/>
        </p:nvPicPr>
        <p:blipFill>
          <a:blip r:embed="rId3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848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CONCLUSION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object 148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628949B8-78C6-41AE-B391-D595A99F225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11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8600" y="2286000"/>
            <a:ext cx="11857680" cy="26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🏗️ Built a solid foundation in web development with HTML and CSS — basically learned how to make the internet look less like a Word document.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🤯 Explored Java programming — broke my brain a few times, but came out smarter (and with fewer bugs… hopefully).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🎨 Showcased projects that are interactive and responsive — so users won’t need a magnifying glass or a supercomputer to view them.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⚡ Applied coding to real-world scenarios — because “Hello World” can only take you so far in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21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2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3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4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5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6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7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8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9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0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276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>
              <a:gd name="textAreaLeft" fmla="*/ 0 w 361440"/>
              <a:gd name="textAreaRight" fmla="*/ 361800 w 361440"/>
              <a:gd name="textAreaTop" fmla="*/ 0 h 361440"/>
              <a:gd name="textAreaBottom" fmla="*/ 361800 h 36144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>
              <a:gd name="textAreaLeft" fmla="*/ 0 w 647280"/>
              <a:gd name="textAreaRight" fmla="*/ 647640 w 647280"/>
              <a:gd name="textAreaTop" fmla="*/ 0 h 647280"/>
              <a:gd name="textAreaBottom" fmla="*/ 647640 h 64728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4" name="object 17"/>
          <p:cNvPicPr/>
          <p:nvPr/>
        </p:nvPicPr>
        <p:blipFill>
          <a:blip r:embed="rId3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chemeClr val="dk1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chemeClr val="dk1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chemeClr val="dk1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8675E51A-1024-439F-A262-73B64AFDDD52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TextBox 22"/>
          <p:cNvSpPr/>
          <p:nvPr/>
        </p:nvSpPr>
        <p:spPr>
          <a:xfrm>
            <a:off x="2509920" y="1041480"/>
            <a:ext cx="5028840" cy="478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Problem Statement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Project Overview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End Users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Tools and Technologies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Portfolio design and Layout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Features and Functionality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Results and Screenshots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Conclusion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Github Link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43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4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5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6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7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8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9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0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1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52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390924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US" sz="4250" b="1" strike="noStrike" spc="-8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4250" b="1" strike="noStrike" spc="24">
                <a:solidFill>
                  <a:schemeClr val="dk1"/>
                </a:solidFill>
                <a:latin typeface="Trebuchet MS"/>
              </a:rPr>
              <a:t>TITLE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26790B29-5870-4A60-A73B-947C5306921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57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58" name="object 19"/>
            <p:cNvPicPr/>
            <p:nvPr/>
          </p:nvPicPr>
          <p:blipFill>
            <a:blip r:embed="rId3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9" name="object 20"/>
            <p:cNvPicPr/>
            <p:nvPr/>
          </p:nvPicPr>
          <p:blipFill>
            <a:blip r:embed="rId4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299322-0A01-503C-269F-D1CEDEC44655}"/>
              </a:ext>
            </a:extLst>
          </p:cNvPr>
          <p:cNvSpPr txBox="1"/>
          <p:nvPr/>
        </p:nvSpPr>
        <p:spPr>
          <a:xfrm>
            <a:off x="2819160" y="3162960"/>
            <a:ext cx="7519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3600" spc="-1">
                <a:solidFill>
                  <a:schemeClr val="dk1"/>
                </a:solidFill>
                <a:latin typeface="Times New Roman"/>
              </a:rPr>
              <a:t>DIGITAL PORTFOLIO</a:t>
            </a:r>
            <a:endParaRPr lang="en-US" sz="3600" b="0" strike="noStrike" spc="-1">
              <a:solidFill>
                <a:schemeClr val="dk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563652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chemeClr val="dk1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chemeClr val="dk1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chemeClr val="dk1"/>
                </a:solidFill>
                <a:latin typeface="Trebuchet MS"/>
              </a:rPr>
              <a:t>M </a:t>
            </a:r>
            <a:r>
              <a:rPr lang="en-US" sz="4250" b="1" strike="noStrike" spc="9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chemeClr val="dk1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chemeClr val="dk1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5CFB2508-3A33-42D5-931F-1F491DC30F0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0520" y="914400"/>
            <a:ext cx="11500074" cy="480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🔥 Students struggle to showcase their full skills and achievements using only traditional                                            </a:t>
            </a:r>
            <a:r>
              <a:rPr lang="en-US" spc="-1">
                <a:solidFill>
                  <a:srgbClr val="000000"/>
                </a:solidFill>
                <a:latin typeface="Arial"/>
              </a:rPr>
              <a:t> Resumes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or paper portfolios.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🧱 Static formats limit creativity and fail to engage viewers like teachers and                                                          r              Recruiters.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📉 Many students lack an easy, modern way to present projects and                                                                                    extracurricular activities online.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🌍 In today’s digital world, a responsive and interactive portfolio is essential                                                                         for effective self-presentation.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🛠️ There is a need for a simple, customizable digital portfolio built with web                                                                          technologies like HTML, CSS, and JavaScript.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chemeClr val="dk1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54"/>
              </a:spcBef>
            </a:pPr>
            <a:fld id="{4A2D25F7-0F1D-4E65-A22B-8A736A2378E7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5AEAF-128C-A780-AB50-2D6BC57E1393}"/>
              </a:ext>
            </a:extLst>
          </p:cNvPr>
          <p:cNvSpPr txBox="1"/>
          <p:nvPr/>
        </p:nvSpPr>
        <p:spPr>
          <a:xfrm>
            <a:off x="-1928" y="1145894"/>
            <a:ext cx="702583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Segoe UI"/>
              </a:rPr>
              <a:t>🌟 In today’s education and job world, students need to show more than just a resume.​</a:t>
            </a:r>
          </a:p>
          <a:p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US">
                <a:latin typeface="Arial"/>
                <a:cs typeface="Segoe UI"/>
              </a:rPr>
              <a:t>📱 Recruiters, teachers, and collaborators look for a strong digital </a:t>
            </a:r>
            <a:r>
              <a:rPr lang="en-US" err="1">
                <a:latin typeface="Arial"/>
                <a:cs typeface="Segoe UI"/>
              </a:rPr>
              <a:t>presenc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US">
                <a:latin typeface="Arial"/>
                <a:cs typeface="Segoe UI"/>
              </a:rPr>
              <a:t>💡They want to see students’ technical creativity.​</a:t>
            </a:r>
          </a:p>
          <a:p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US">
                <a:latin typeface="Arial"/>
                <a:cs typeface="Segoe UI"/>
              </a:rPr>
              <a:t>🛠️ Projects and hands-on work are important to prove skills.​</a:t>
            </a:r>
          </a:p>
          <a:p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US">
                <a:latin typeface="Arial"/>
                <a:cs typeface="Segoe UI"/>
              </a:rPr>
              <a:t>🎯 A traditional paper resume is no longer enough to impress.​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chemeClr val="dk1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chemeClr val="dk1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chemeClr val="dk1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chemeClr val="dk1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chemeClr val="dk1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8A765DDD-C034-4C66-A8B3-CCC95D9ACC8A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28600" y="2150640"/>
            <a:ext cx="9035280" cy="26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🌸 Students – Create and use the portfolio to show their skills, projects, and achievements.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🌼 Teachers – Review student work to understand progress and give feedback.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🌺 Employers/Recruiters – Check student portfolios when offering jobs or internships.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🌻 Other Students – View each other’s work for ideas or collaboration.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🌹 Parents – See their child’s achievements and progress.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b="1" strike="noStrike" spc="9">
                <a:solidFill>
                  <a:schemeClr val="dk1"/>
                </a:solidFill>
                <a:latin typeface="Trebuchet MS"/>
              </a:rPr>
              <a:t>TOOLS AND TECHNIQUES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FC5BC2C3-E0A5-4637-AACB-F5C12DEE715A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1997" y="910647"/>
            <a:ext cx="6622560" cy="367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💻 HTML – Builds the basic structure of your portfolio.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🎨 CSS – Adds style, colors, fonts, and layout.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⚙️ JavaScript – Adds interactivity like buttons and sliders.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📝 Code Editor – Used to write code (e.g., VS Code).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🌐 Web Browser – Used to test and view your website.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🗂️ Version Control (Git/GitHub) – Tracks changes in your code.</a:t>
            </a:r>
            <a:endParaRPr lang="en-US" sz="1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object 6"/>
          <p:cNvPicPr/>
          <p:nvPr/>
        </p:nvPicPr>
        <p:blipFill>
          <a:blip r:embed="rId3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88" name="object 9"/>
          <p:cNvSpPr/>
          <p:nvPr/>
        </p:nvSpPr>
        <p:spPr>
          <a:xfrm>
            <a:off x="11277360" y="6473160"/>
            <a:ext cx="228240" cy="17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8E2F05BD-2D1B-499C-8364-5E1800CB934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8"/>
          <p:cNvSpPr/>
          <p:nvPr/>
        </p:nvSpPr>
        <p:spPr>
          <a:xfrm>
            <a:off x="739800" y="291240"/>
            <a:ext cx="8794440" cy="62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lang="en-IN" sz="4000" b="1" strike="noStrike" spc="12">
                <a:solidFill>
                  <a:schemeClr val="dk1"/>
                </a:solidFill>
                <a:latin typeface="Trebuchet MS"/>
              </a:rPr>
              <a:t>POTFOLIO DESIGN AND LAYOUT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26357" y="1057494"/>
            <a:ext cx="9390555" cy="58255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Layout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🌟 Header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Your name and a short introduction.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 photo or avatar.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Easy-to-use menu for navigation.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📖 About Me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 few sentences about yourself.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Your education and hobbies.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💪 Skills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List your skills with icons or bars.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Group similar skills together.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FEATURES AND FUNCTIONALITY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1400" y="1828800"/>
            <a:ext cx="11347200" cy="213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🦸‍♂️ Function → A little superhero block of code that saves the day by doing one specific task.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☕ In Java → it wears the name tag method and lives inside a class.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📜 In JavaScript → it can roam free as a standalone hero, running logic wherever needed.</a:t>
            </a: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🎭 Functionality → The “superpowers” of a system or app — all the cool tricks, features, and tasks it can perform.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Digital Portfolio  </vt:lpstr>
      <vt:lpstr>AGENDA</vt:lpstr>
      <vt:lpstr>PROJECT TITLE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Yogalakshmi B</cp:lastModifiedBy>
  <cp:revision>4</cp:revision>
  <dcterms:created xsi:type="dcterms:W3CDTF">2024-03-29T15:07:22Z</dcterms:created>
  <dcterms:modified xsi:type="dcterms:W3CDTF">2025-09-07T05:19:19Z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