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9" r:id="rId5"/>
    <p:sldId id="260"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8" y="1122363"/>
            <a:ext cx="6593681" cy="2387600"/>
          </a:xfrm>
        </p:spPr>
        <p:txBody>
          <a:bodyPr anchor="b">
            <a:normAutofit/>
          </a:bodyPr>
          <a:lstStyle>
            <a:lvl1pPr algn="l">
              <a:defRPr sz="3600"/>
            </a:lvl1pPr>
          </a:lstStyle>
          <a:p>
            <a:r>
              <a:rPr lang="en-US" dirty="0"/>
              <a:t>Click to edit Master title style</a:t>
            </a:r>
          </a:p>
        </p:txBody>
      </p:sp>
      <p:sp>
        <p:nvSpPr>
          <p:cNvPr id="3" name="Subtitle 2"/>
          <p:cNvSpPr>
            <a:spLocks noGrp="1"/>
          </p:cNvSpPr>
          <p:nvPr>
            <p:ph type="subTitle" idx="1"/>
          </p:nvPr>
        </p:nvSpPr>
        <p:spPr>
          <a:xfrm>
            <a:off x="1407318" y="3602038"/>
            <a:ext cx="6593681" cy="165576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a:xfrm>
            <a:off x="5308133" y="5410202"/>
            <a:ext cx="2057400" cy="365125"/>
          </a:xfrm>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a:xfrm>
            <a:off x="1407318" y="5410202"/>
            <a:ext cx="3843665" cy="365125"/>
          </a:xfrm>
        </p:spPr>
        <p:txBody>
          <a:bodyPr/>
          <a:lstStyle/>
          <a:p>
            <a:endParaRPr lang="en-US" dirty="0"/>
          </a:p>
        </p:txBody>
      </p:sp>
      <p:sp>
        <p:nvSpPr>
          <p:cNvPr id="6" name="Slide Number Placeholder 5"/>
          <p:cNvSpPr>
            <a:spLocks noGrp="1"/>
          </p:cNvSpPr>
          <p:nvPr>
            <p:ph type="sldNum" sz="quarter" idx="12"/>
          </p:nvPr>
        </p:nvSpPr>
        <p:spPr>
          <a:xfrm>
            <a:off x="7422684" y="5410200"/>
            <a:ext cx="578317"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856058" y="606426"/>
            <a:ext cx="7434266"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dirty="0"/>
              <a:t>Click icon to add picture</a:t>
            </a:r>
          </a:p>
        </p:txBody>
      </p:sp>
      <p:sp>
        <p:nvSpPr>
          <p:cNvPr id="4" name="Text Placeholder 3"/>
          <p:cNvSpPr>
            <a:spLocks noGrp="1"/>
          </p:cNvSpPr>
          <p:nvPr>
            <p:ph type="body" sz="half" idx="2"/>
          </p:nvPr>
        </p:nvSpPr>
        <p:spPr>
          <a:xfrm>
            <a:off x="856023" y="5124020"/>
            <a:ext cx="7433144" cy="682472"/>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2" y="609600"/>
            <a:ext cx="7429466" cy="3429000"/>
          </a:xfrm>
        </p:spPr>
        <p:txBody>
          <a:bodyPr anchor="ctr">
            <a:normAutofit/>
          </a:bodyPr>
          <a:lstStyle>
            <a:lvl1pPr>
              <a:defRPr sz="2700"/>
            </a:lvl1pPr>
          </a:lstStyle>
          <a:p>
            <a:r>
              <a:rPr lang="en-US" dirty="0"/>
              <a:t>Click to edit Master title style</a:t>
            </a:r>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2700"/>
            </a:lvl1pPr>
          </a:lstStyle>
          <a:p>
            <a:r>
              <a:rPr lang="en-US" dirty="0"/>
              <a:t>Click to edit Master title style</a:t>
            </a:r>
          </a:p>
        </p:txBody>
      </p:sp>
      <p:sp>
        <p:nvSpPr>
          <p:cNvPr id="12" name="Text Placeholder 3"/>
          <p:cNvSpPr>
            <a:spLocks noGrp="1"/>
          </p:cNvSpPr>
          <p:nvPr>
            <p:ph type="body" sz="half" idx="13"/>
          </p:nvPr>
        </p:nvSpPr>
        <p:spPr>
          <a:xfrm>
            <a:off x="1290483"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677634" y="73239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764972"/>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2700"/>
            </a:lvl1pPr>
          </a:lstStyle>
          <a:p>
            <a:r>
              <a:rPr lang="en-US" dirty="0"/>
              <a:t>Click to edit Master title style</a:t>
            </a:r>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59" y="609600"/>
            <a:ext cx="7429499" cy="1905000"/>
          </a:xfrm>
        </p:spPr>
        <p:txBody>
          <a:bodyPr/>
          <a:lstStyle/>
          <a:p>
            <a:r>
              <a:rPr lang="en-US" dirty="0"/>
              <a:t>Click to edit Master title style</a:t>
            </a:r>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3"/>
          <p:cNvSpPr>
            <a:spLocks noGrp="1"/>
          </p:cNvSpPr>
          <p:nvPr>
            <p:ph type="body" sz="half" idx="15"/>
          </p:nvPr>
        </p:nvSpPr>
        <p:spPr>
          <a:xfrm>
            <a:off x="845939" y="3360263"/>
            <a:ext cx="2406551" cy="243093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0" name="Text Placeholder 3"/>
          <p:cNvSpPr>
            <a:spLocks noGrp="1"/>
          </p:cNvSpPr>
          <p:nvPr>
            <p:ph type="body" sz="half" idx="16"/>
          </p:nvPr>
        </p:nvSpPr>
        <p:spPr>
          <a:xfrm>
            <a:off x="3378159" y="3363435"/>
            <a:ext cx="2396873" cy="243093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dirty="0"/>
              <a:t>Click to edit Master title style</a:t>
            </a:r>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2700"/>
            </a:lvl1pPr>
          </a:lstStyle>
          <a:p>
            <a:r>
              <a:rPr lang="en-US" dirty="0"/>
              <a:t>Click to edit Master title style</a:t>
            </a:r>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56058" y="2249486"/>
            <a:ext cx="3658792"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1" y="2249486"/>
            <a:ext cx="3656408"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6"/>
            <a:ext cx="7429500" cy="1477961"/>
          </a:xfrm>
        </p:spPr>
        <p:txBody>
          <a:bodyPr/>
          <a:lstStyle/>
          <a:p>
            <a:r>
              <a:rPr lang="en-US" dirty="0"/>
              <a:t>Click to edit Master title style</a:t>
            </a:r>
          </a:p>
        </p:txBody>
      </p:sp>
      <p:sp>
        <p:nvSpPr>
          <p:cNvPr id="3" name="Text Placeholder 2"/>
          <p:cNvSpPr>
            <a:spLocks noGrp="1"/>
          </p:cNvSpPr>
          <p:nvPr>
            <p:ph type="body" idx="1"/>
          </p:nvPr>
        </p:nvSpPr>
        <p:spPr>
          <a:xfrm>
            <a:off x="1027515" y="2249486"/>
            <a:ext cx="3487337" cy="823912"/>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800606" y="2249485"/>
            <a:ext cx="3484952" cy="823912"/>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2400"/>
            </a:lvl1pPr>
          </a:lstStyle>
          <a:p>
            <a:r>
              <a:rPr lang="en-US" dirty="0"/>
              <a:t>Click to edit Master title style</a:t>
            </a:r>
          </a:p>
        </p:txBody>
      </p:sp>
      <p:sp>
        <p:nvSpPr>
          <p:cNvPr id="3" name="Content Placeholder 2"/>
          <p:cNvSpPr>
            <a:spLocks noGrp="1"/>
          </p:cNvSpPr>
          <p:nvPr>
            <p:ph idx="1"/>
          </p:nvPr>
        </p:nvSpPr>
        <p:spPr>
          <a:xfrm>
            <a:off x="3867150" y="592666"/>
            <a:ext cx="4418407"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609600"/>
            <a:ext cx="4450881" cy="1639886"/>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5535541" y="609602"/>
            <a:ext cx="2750018"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856058" y="2249486"/>
            <a:ext cx="4450883" cy="354171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59"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59" y="2249487"/>
            <a:ext cx="74294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788">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1603523-83BF-7021-9AE7-CF533CED1813}"/>
              </a:ext>
            </a:extLst>
          </p:cNvPr>
          <p:cNvSpPr>
            <a:spLocks noGrp="1"/>
          </p:cNvSpPr>
          <p:nvPr>
            <p:ph type="subTitle" idx="1"/>
          </p:nvPr>
        </p:nvSpPr>
        <p:spPr>
          <a:xfrm>
            <a:off x="1549867" y="2516740"/>
            <a:ext cx="4611730" cy="2356292"/>
          </a:xfrm>
          <a:ln>
            <a:solidFill>
              <a:schemeClr val="tx1"/>
            </a:solidFill>
          </a:ln>
        </p:spPr>
        <p:txBody>
          <a:bodyPr>
            <a:normAutofit fontScale="85000" lnSpcReduction="20000"/>
          </a:bodyPr>
          <a:lstStyle/>
          <a:p>
            <a:pPr marL="257175" indent="-257175">
              <a:buFont typeface="Arial" panose="020B0604020202020204" pitchFamily="34" charset="0"/>
              <a:buChar char="•"/>
            </a:pPr>
            <a:r>
              <a:rPr lang="en-IN" sz="1800" b="1" i="1" dirty="0">
                <a:solidFill>
                  <a:schemeClr val="accent4"/>
                </a:solidFill>
              </a:rPr>
              <a:t>STUDENT  </a:t>
            </a:r>
            <a:r>
              <a:rPr lang="en-IN" sz="1800" b="1" i="1" dirty="0">
                <a:solidFill>
                  <a:schemeClr val="bg1"/>
                </a:solidFill>
              </a:rPr>
              <a:t>:</a:t>
            </a:r>
            <a:r>
              <a:rPr lang="en-IN" sz="1800" b="1" i="1" dirty="0">
                <a:solidFill>
                  <a:schemeClr val="tx1"/>
                </a:solidFill>
              </a:rPr>
              <a:t>YOGALAKSHMI.P</a:t>
            </a:r>
          </a:p>
          <a:p>
            <a:pPr marL="257175" indent="-257175">
              <a:buFont typeface="Arial" panose="020B0604020202020204" pitchFamily="34" charset="0"/>
              <a:buChar char="•"/>
            </a:pPr>
            <a:r>
              <a:rPr lang="en-IN" sz="1800" b="1" i="1" dirty="0">
                <a:solidFill>
                  <a:schemeClr val="accent4"/>
                </a:solidFill>
              </a:rPr>
              <a:t>REGISTER</a:t>
            </a:r>
            <a:r>
              <a:rPr lang="en-IN" sz="1800" b="1" i="1" dirty="0"/>
              <a:t> </a:t>
            </a:r>
            <a:r>
              <a:rPr lang="en-IN" sz="1800" b="1" i="1" dirty="0">
                <a:solidFill>
                  <a:schemeClr val="accent4"/>
                </a:solidFill>
              </a:rPr>
              <a:t>NO</a:t>
            </a:r>
            <a:r>
              <a:rPr lang="en-IN" sz="1800" b="1" i="1" dirty="0"/>
              <a:t> </a:t>
            </a:r>
            <a:r>
              <a:rPr lang="en-IN" sz="1800" b="1" i="1" dirty="0">
                <a:solidFill>
                  <a:schemeClr val="bg1"/>
                </a:solidFill>
              </a:rPr>
              <a:t>:</a:t>
            </a:r>
            <a:r>
              <a:rPr lang="en-IN" sz="1800" b="1" i="1" dirty="0"/>
              <a:t> </a:t>
            </a:r>
            <a:r>
              <a:rPr lang="en-IN" sz="1800" b="1" i="1" dirty="0">
                <a:solidFill>
                  <a:schemeClr val="tx1"/>
                </a:solidFill>
              </a:rPr>
              <a:t>36324u18077</a:t>
            </a:r>
          </a:p>
          <a:p>
            <a:pPr marL="257175" indent="-257175">
              <a:buFont typeface="Arial" panose="020B0604020202020204" pitchFamily="34" charset="0"/>
              <a:buChar char="•"/>
            </a:pPr>
            <a:r>
              <a:rPr lang="en-IN" sz="1800" b="1" i="1" dirty="0">
                <a:solidFill>
                  <a:schemeClr val="accent4"/>
                </a:solidFill>
              </a:rPr>
              <a:t>Department</a:t>
            </a:r>
            <a:r>
              <a:rPr lang="en-IN" sz="1800" b="1" i="1" dirty="0">
                <a:solidFill>
                  <a:schemeClr val="bg1"/>
                </a:solidFill>
              </a:rPr>
              <a:t> : </a:t>
            </a:r>
            <a:r>
              <a:rPr lang="en-IN" sz="1800" b="1" i="1" dirty="0" err="1">
                <a:solidFill>
                  <a:schemeClr val="tx1"/>
                </a:solidFill>
              </a:rPr>
              <a:t>bsc</a:t>
            </a:r>
            <a:r>
              <a:rPr lang="en-IN" sz="1800" b="1" i="1" dirty="0">
                <a:solidFill>
                  <a:schemeClr val="tx1"/>
                </a:solidFill>
              </a:rPr>
              <a:t> (Computer science )</a:t>
            </a:r>
          </a:p>
          <a:p>
            <a:pPr marL="257175" indent="-257175">
              <a:buFont typeface="Arial" panose="020B0604020202020204" pitchFamily="34" charset="0"/>
              <a:buChar char="•"/>
            </a:pPr>
            <a:r>
              <a:rPr lang="en-IN" sz="1800" b="1" i="1" dirty="0">
                <a:solidFill>
                  <a:schemeClr val="accent4"/>
                </a:solidFill>
              </a:rPr>
              <a:t>College</a:t>
            </a:r>
            <a:r>
              <a:rPr lang="en-IN" sz="1800" b="1" i="1" dirty="0"/>
              <a:t> </a:t>
            </a:r>
            <a:r>
              <a:rPr lang="en-IN" sz="1800" b="1" i="1" dirty="0">
                <a:solidFill>
                  <a:schemeClr val="bg1"/>
                </a:solidFill>
              </a:rPr>
              <a:t> : </a:t>
            </a:r>
            <a:r>
              <a:rPr lang="en-IN" sz="1800" b="1" i="1" dirty="0" err="1">
                <a:solidFill>
                  <a:schemeClr val="tx1"/>
                </a:solidFill>
              </a:rPr>
              <a:t>sree</a:t>
            </a:r>
            <a:r>
              <a:rPr lang="en-IN" sz="1800" b="1" i="1" dirty="0">
                <a:solidFill>
                  <a:schemeClr val="tx1"/>
                </a:solidFill>
              </a:rPr>
              <a:t> </a:t>
            </a:r>
            <a:r>
              <a:rPr lang="en-IN" sz="1800" b="1" i="1" dirty="0" err="1">
                <a:solidFill>
                  <a:schemeClr val="tx1"/>
                </a:solidFill>
              </a:rPr>
              <a:t>abiraami</a:t>
            </a:r>
            <a:r>
              <a:rPr lang="en-IN" sz="1800" b="1" i="1" dirty="0">
                <a:solidFill>
                  <a:schemeClr val="tx1"/>
                </a:solidFill>
              </a:rPr>
              <a:t> arts and science college for women</a:t>
            </a:r>
            <a:r>
              <a:rPr lang="en-IN" sz="1800" b="1" i="1" dirty="0"/>
              <a:t> </a:t>
            </a:r>
          </a:p>
          <a:p>
            <a:pPr marL="257175" indent="-257175">
              <a:buFont typeface="Arial" panose="020B0604020202020204" pitchFamily="34" charset="0"/>
              <a:buChar char="•"/>
            </a:pPr>
            <a:r>
              <a:rPr lang="en-IN" sz="1800" b="1" i="1" dirty="0">
                <a:solidFill>
                  <a:schemeClr val="accent4"/>
                </a:solidFill>
              </a:rPr>
              <a:t>University</a:t>
            </a:r>
            <a:r>
              <a:rPr lang="en-IN" sz="1800" b="1" i="1" dirty="0">
                <a:solidFill>
                  <a:schemeClr val="bg1"/>
                </a:solidFill>
              </a:rPr>
              <a:t> : </a:t>
            </a:r>
            <a:r>
              <a:rPr lang="en-IN" sz="1800" b="1" i="1" dirty="0" err="1">
                <a:solidFill>
                  <a:schemeClr val="tx1"/>
                </a:solidFill>
              </a:rPr>
              <a:t>thiruvalluvar</a:t>
            </a:r>
            <a:r>
              <a:rPr lang="en-IN" sz="1800" b="1" i="1" dirty="0">
                <a:solidFill>
                  <a:schemeClr val="tx1"/>
                </a:solidFill>
              </a:rPr>
              <a:t> university </a:t>
            </a:r>
          </a:p>
          <a:p>
            <a:pPr marL="214313" indent="-214313">
              <a:buFont typeface="Arial" panose="020B0604020202020204" pitchFamily="34" charset="0"/>
              <a:buChar char="•"/>
            </a:pPr>
            <a:r>
              <a:rPr lang="en-IN" sz="1800" b="1" i="1" dirty="0">
                <a:solidFill>
                  <a:schemeClr val="accent4"/>
                </a:solidFill>
              </a:rPr>
              <a:t>Email id.  </a:t>
            </a:r>
            <a:r>
              <a:rPr lang="en-IN" sz="1800" b="1" i="1" dirty="0"/>
              <a:t>      </a:t>
            </a:r>
            <a:r>
              <a:rPr lang="en-IN" sz="1800" b="1" i="1" dirty="0">
                <a:solidFill>
                  <a:schemeClr val="bg1"/>
                </a:solidFill>
              </a:rPr>
              <a:t>:</a:t>
            </a:r>
            <a:r>
              <a:rPr lang="en-IN" sz="1800" b="1" i="1" dirty="0"/>
              <a:t> </a:t>
            </a:r>
            <a:r>
              <a:rPr lang="en-IN" sz="1800" b="1" i="1" dirty="0">
                <a:solidFill>
                  <a:schemeClr val="tx1"/>
                </a:solidFill>
              </a:rPr>
              <a:t>yogalakshmi6002@gmail.com</a:t>
            </a:r>
            <a:r>
              <a:rPr lang="en-IN" sz="1800" b="1" i="1" dirty="0"/>
              <a:t>   </a:t>
            </a:r>
            <a:r>
              <a:rPr lang="en-IN" sz="1200" b="1" i="1" dirty="0"/>
              <a:t> </a:t>
            </a:r>
            <a:endParaRPr lang="en-US" sz="1200" b="1" i="1" dirty="0"/>
          </a:p>
        </p:txBody>
      </p:sp>
      <p:pic>
        <p:nvPicPr>
          <p:cNvPr id="2" name="Picture 1">
            <a:extLst>
              <a:ext uri="{FF2B5EF4-FFF2-40B4-BE49-F238E27FC236}">
                <a16:creationId xmlns:a16="http://schemas.microsoft.com/office/drawing/2014/main" id="{862080A3-93C7-F2AA-4660-6D61CEE6246C}"/>
              </a:ext>
            </a:extLst>
          </p:cNvPr>
          <p:cNvPicPr>
            <a:picLocks noChangeAspect="1"/>
          </p:cNvPicPr>
          <p:nvPr/>
        </p:nvPicPr>
        <p:blipFill>
          <a:blip r:embed="rId2"/>
          <a:stretch>
            <a:fillRect/>
          </a:stretch>
        </p:blipFill>
        <p:spPr>
          <a:xfrm>
            <a:off x="6358246" y="1554052"/>
            <a:ext cx="2665814" cy="3410663"/>
          </a:xfrm>
          <a:prstGeom prst="rect">
            <a:avLst/>
          </a:prstGeom>
        </p:spPr>
      </p:pic>
      <p:sp>
        <p:nvSpPr>
          <p:cNvPr id="5" name="Title 4">
            <a:extLst>
              <a:ext uri="{FF2B5EF4-FFF2-40B4-BE49-F238E27FC236}">
                <a16:creationId xmlns:a16="http://schemas.microsoft.com/office/drawing/2014/main" id="{C508EC35-B186-5FD2-59A7-5116BE97FD59}"/>
              </a:ext>
            </a:extLst>
          </p:cNvPr>
          <p:cNvSpPr>
            <a:spLocks noGrp="1"/>
          </p:cNvSpPr>
          <p:nvPr>
            <p:ph type="ctrTitle"/>
          </p:nvPr>
        </p:nvSpPr>
        <p:spPr>
          <a:xfrm>
            <a:off x="2036923" y="1013041"/>
            <a:ext cx="6689911" cy="971928"/>
          </a:xfrm>
        </p:spPr>
        <p:txBody>
          <a:bodyPr/>
          <a:lstStyle/>
          <a:p>
            <a:r>
              <a:rPr lang="en-IN" b="1" i="1" u="sng" dirty="0">
                <a:solidFill>
                  <a:srgbClr val="002060"/>
                </a:solidFill>
              </a:rPr>
              <a:t>Digital portfolio</a:t>
            </a:r>
            <a:r>
              <a:rPr lang="en-IN" b="1" i="1" u="sng" dirty="0">
                <a:solidFill>
                  <a:srgbClr val="FF0000"/>
                </a:solidFill>
              </a:rPr>
              <a:t> </a:t>
            </a:r>
            <a:endParaRPr lang="en-US" b="1" i="1" u="sng" dirty="0">
              <a:solidFill>
                <a:srgbClr val="FF0000"/>
              </a:solidFill>
            </a:endParaRPr>
          </a:p>
        </p:txBody>
      </p:sp>
    </p:spTree>
    <p:extLst>
      <p:ext uri="{BB962C8B-B14F-4D97-AF65-F5344CB8AC3E}">
        <p14:creationId xmlns:p14="http://schemas.microsoft.com/office/powerpoint/2010/main" val="1341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27CB-B80B-D885-2BA8-B476E7DE46B7}"/>
              </a:ext>
            </a:extLst>
          </p:cNvPr>
          <p:cNvSpPr>
            <a:spLocks noGrp="1"/>
          </p:cNvSpPr>
          <p:nvPr>
            <p:ph type="title"/>
          </p:nvPr>
        </p:nvSpPr>
        <p:spPr>
          <a:xfrm>
            <a:off x="2699316" y="738075"/>
            <a:ext cx="7429499" cy="1083238"/>
          </a:xfrm>
        </p:spPr>
        <p:txBody>
          <a:bodyPr/>
          <a:lstStyle/>
          <a:p>
            <a:r>
              <a:rPr lang="en-IN" b="1" i="1" u="sng" dirty="0">
                <a:solidFill>
                  <a:srgbClr val="002060"/>
                </a:solidFill>
              </a:rPr>
              <a:t>GitHub link</a:t>
            </a:r>
            <a:endParaRPr lang="en-US" b="1" i="1" u="sng" dirty="0">
              <a:solidFill>
                <a:srgbClr val="002060"/>
              </a:solidFill>
            </a:endParaRPr>
          </a:p>
        </p:txBody>
      </p:sp>
      <p:sp>
        <p:nvSpPr>
          <p:cNvPr id="5" name="Content Placeholder 4">
            <a:extLst>
              <a:ext uri="{FF2B5EF4-FFF2-40B4-BE49-F238E27FC236}">
                <a16:creationId xmlns:a16="http://schemas.microsoft.com/office/drawing/2014/main" id="{DD247065-603F-E49D-3EE1-1CDD70437AF5}"/>
              </a:ext>
            </a:extLst>
          </p:cNvPr>
          <p:cNvSpPr>
            <a:spLocks noGrp="1"/>
          </p:cNvSpPr>
          <p:nvPr>
            <p:ph idx="1"/>
          </p:nvPr>
        </p:nvSpPr>
        <p:spPr/>
        <p:txBody>
          <a:bodyPr/>
          <a:lstStyle/>
          <a:p>
            <a:r>
              <a:rPr lang="en-IN" b="1" i="1" dirty="0">
                <a:solidFill>
                  <a:srgbClr val="FF0000"/>
                </a:solidFill>
              </a:rPr>
              <a:t>Project link</a:t>
            </a:r>
          </a:p>
          <a:p>
            <a:endParaRPr lang="en-IN" b="1" i="1" dirty="0">
              <a:solidFill>
                <a:srgbClr val="FF0000"/>
              </a:solidFill>
            </a:endParaRPr>
          </a:p>
          <a:p>
            <a:pPr marL="0" indent="0">
              <a:buNone/>
            </a:pPr>
            <a:endParaRPr lang="en-IN" b="1" i="1" dirty="0">
              <a:solidFill>
                <a:srgbClr val="FF0000"/>
              </a:solidFill>
            </a:endParaRPr>
          </a:p>
          <a:p>
            <a:r>
              <a:rPr lang="en-IN" b="1" i="1" dirty="0">
                <a:solidFill>
                  <a:srgbClr val="FF0000"/>
                </a:solidFill>
              </a:rPr>
              <a:t>GitHub link</a:t>
            </a:r>
          </a:p>
          <a:p>
            <a:pPr marL="0" indent="0">
              <a:buNone/>
            </a:pPr>
            <a:endParaRPr lang="en-IN" b="1" i="1" dirty="0">
              <a:solidFill>
                <a:srgbClr val="FF0000"/>
              </a:solidFill>
            </a:endParaRPr>
          </a:p>
        </p:txBody>
      </p:sp>
      <p:sp>
        <p:nvSpPr>
          <p:cNvPr id="7" name="TextBox 6">
            <a:extLst>
              <a:ext uri="{FF2B5EF4-FFF2-40B4-BE49-F238E27FC236}">
                <a16:creationId xmlns:a16="http://schemas.microsoft.com/office/drawing/2014/main" id="{AA56DA41-206C-3405-95D1-FC4BB3028462}"/>
              </a:ext>
            </a:extLst>
          </p:cNvPr>
          <p:cNvSpPr txBox="1"/>
          <p:nvPr/>
        </p:nvSpPr>
        <p:spPr>
          <a:xfrm>
            <a:off x="2525442" y="3105834"/>
            <a:ext cx="5068956" cy="923330"/>
          </a:xfrm>
          <a:prstGeom prst="rect">
            <a:avLst/>
          </a:prstGeom>
          <a:noFill/>
        </p:spPr>
        <p:txBody>
          <a:bodyPr wrap="square">
            <a:spAutoFit/>
          </a:bodyPr>
          <a:lstStyle/>
          <a:p>
            <a:r>
              <a:rPr lang="en-US" dirty="0"/>
              <a:t>https://yogalakshmi2911.github.io/yogalakshmi-portfolio/</a:t>
            </a:r>
            <a:endParaRPr lang="en-IN" dirty="0"/>
          </a:p>
          <a:p>
            <a:endParaRPr lang="en-US" dirty="0"/>
          </a:p>
        </p:txBody>
      </p:sp>
      <p:sp>
        <p:nvSpPr>
          <p:cNvPr id="4" name="TextBox 3">
            <a:extLst>
              <a:ext uri="{FF2B5EF4-FFF2-40B4-BE49-F238E27FC236}">
                <a16:creationId xmlns:a16="http://schemas.microsoft.com/office/drawing/2014/main" id="{64C1E46C-2538-4FCD-6E86-EA0C0386F427}"/>
              </a:ext>
            </a:extLst>
          </p:cNvPr>
          <p:cNvSpPr txBox="1"/>
          <p:nvPr/>
        </p:nvSpPr>
        <p:spPr>
          <a:xfrm>
            <a:off x="2435087" y="4725516"/>
            <a:ext cx="5068956" cy="369332"/>
          </a:xfrm>
          <a:prstGeom prst="rect">
            <a:avLst/>
          </a:prstGeom>
          <a:noFill/>
        </p:spPr>
        <p:txBody>
          <a:bodyPr wrap="square">
            <a:spAutoFit/>
          </a:bodyPr>
          <a:lstStyle/>
          <a:p>
            <a:r>
              <a:rPr lang="en-US" dirty="0"/>
              <a:t>https://github.com/yogalakshmi2911</a:t>
            </a:r>
          </a:p>
        </p:txBody>
      </p:sp>
    </p:spTree>
    <p:extLst>
      <p:ext uri="{BB962C8B-B14F-4D97-AF65-F5344CB8AC3E}">
        <p14:creationId xmlns:p14="http://schemas.microsoft.com/office/powerpoint/2010/main" val="852299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CF317-8FA5-8F87-3C7C-B24555CD584E}"/>
              </a:ext>
            </a:extLst>
          </p:cNvPr>
          <p:cNvSpPr>
            <a:spLocks noGrp="1"/>
          </p:cNvSpPr>
          <p:nvPr>
            <p:ph type="title"/>
          </p:nvPr>
        </p:nvSpPr>
        <p:spPr>
          <a:xfrm>
            <a:off x="2870993" y="467983"/>
            <a:ext cx="4836352" cy="1197632"/>
          </a:xfrm>
        </p:spPr>
        <p:txBody>
          <a:bodyPr/>
          <a:lstStyle/>
          <a:p>
            <a:r>
              <a:rPr lang="en-IN" b="1" i="1" u="sng" dirty="0">
                <a:solidFill>
                  <a:srgbClr val="002060"/>
                </a:solidFill>
              </a:rPr>
              <a:t>Conclusion</a:t>
            </a:r>
            <a:r>
              <a:rPr lang="en-IN" dirty="0"/>
              <a:t> </a:t>
            </a:r>
            <a:endParaRPr lang="en-US" dirty="0"/>
          </a:p>
        </p:txBody>
      </p:sp>
      <p:sp>
        <p:nvSpPr>
          <p:cNvPr id="3" name="Content Placeholder 2">
            <a:extLst>
              <a:ext uri="{FF2B5EF4-FFF2-40B4-BE49-F238E27FC236}">
                <a16:creationId xmlns:a16="http://schemas.microsoft.com/office/drawing/2014/main" id="{F591AD5D-B790-219F-0D10-39A8210D293F}"/>
              </a:ext>
            </a:extLst>
          </p:cNvPr>
          <p:cNvSpPr>
            <a:spLocks noGrp="1"/>
          </p:cNvSpPr>
          <p:nvPr>
            <p:ph idx="1"/>
          </p:nvPr>
        </p:nvSpPr>
        <p:spPr>
          <a:xfrm>
            <a:off x="983748" y="1658143"/>
            <a:ext cx="7429499" cy="3541714"/>
          </a:xfrm>
        </p:spPr>
        <p:txBody>
          <a:bodyPr>
            <a:normAutofit lnSpcReduction="10000"/>
          </a:bodyPr>
          <a:lstStyle/>
          <a:p>
            <a:r>
              <a:rPr lang="en-US" b="1" i="1" dirty="0"/>
              <a:t>A digital portfolio is an effective way to showcase skills, knowledge, and achievements in an organized manner. It highlights both academic and personal growth while providing evidence of creativity and technical abilities. With its easy accessibility and professional presentation, a digital portfolio not only helps in self-reflection but also creates opportunities for higher studies, career development, and personal branding.</a:t>
            </a:r>
          </a:p>
        </p:txBody>
      </p:sp>
    </p:spTree>
    <p:extLst>
      <p:ext uri="{BB962C8B-B14F-4D97-AF65-F5344CB8AC3E}">
        <p14:creationId xmlns:p14="http://schemas.microsoft.com/office/powerpoint/2010/main" val="401241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E107-103C-32BA-4CC0-BFAE587494E4}"/>
              </a:ext>
            </a:extLst>
          </p:cNvPr>
          <p:cNvSpPr>
            <a:spLocks noGrp="1"/>
          </p:cNvSpPr>
          <p:nvPr>
            <p:ph type="title"/>
          </p:nvPr>
        </p:nvSpPr>
        <p:spPr>
          <a:xfrm>
            <a:off x="3087845" y="410700"/>
            <a:ext cx="7429499" cy="1478570"/>
          </a:xfrm>
        </p:spPr>
        <p:txBody>
          <a:bodyPr/>
          <a:lstStyle/>
          <a:p>
            <a:r>
              <a:rPr lang="en-IN" b="1" i="1" u="sng" dirty="0">
                <a:solidFill>
                  <a:srgbClr val="002060"/>
                </a:solidFill>
              </a:rPr>
              <a:t>Thank you !</a:t>
            </a:r>
            <a:endParaRPr lang="en-US" b="1" i="1" u="sng" dirty="0">
              <a:solidFill>
                <a:srgbClr val="002060"/>
              </a:solidFill>
            </a:endParaRPr>
          </a:p>
        </p:txBody>
      </p:sp>
      <p:sp>
        <p:nvSpPr>
          <p:cNvPr id="3" name="Content Placeholder 2">
            <a:extLst>
              <a:ext uri="{FF2B5EF4-FFF2-40B4-BE49-F238E27FC236}">
                <a16:creationId xmlns:a16="http://schemas.microsoft.com/office/drawing/2014/main" id="{A936BC9D-F528-99EE-5192-8FAD558EE02E}"/>
              </a:ext>
            </a:extLst>
          </p:cNvPr>
          <p:cNvSpPr>
            <a:spLocks noGrp="1"/>
          </p:cNvSpPr>
          <p:nvPr>
            <p:ph idx="1"/>
          </p:nvPr>
        </p:nvSpPr>
        <p:spPr>
          <a:xfrm>
            <a:off x="760025" y="2529590"/>
            <a:ext cx="3987008" cy="3541714"/>
          </a:xfrm>
        </p:spPr>
        <p:txBody>
          <a:bodyPr/>
          <a:lstStyle/>
          <a:p>
            <a:r>
              <a:rPr lang="en-US" b="1" i="1" dirty="0"/>
              <a:t>🌸 Thank You  for visiting my digital portfolio. Your time and support mean a lot to me.</a:t>
            </a:r>
          </a:p>
        </p:txBody>
      </p:sp>
      <p:pic>
        <p:nvPicPr>
          <p:cNvPr id="4" name="Picture 3">
            <a:extLst>
              <a:ext uri="{FF2B5EF4-FFF2-40B4-BE49-F238E27FC236}">
                <a16:creationId xmlns:a16="http://schemas.microsoft.com/office/drawing/2014/main" id="{36658392-8CD6-51E8-0D42-12316F78C13D}"/>
              </a:ext>
            </a:extLst>
          </p:cNvPr>
          <p:cNvPicPr>
            <a:picLocks noChangeAspect="1"/>
          </p:cNvPicPr>
          <p:nvPr/>
        </p:nvPicPr>
        <p:blipFill>
          <a:blip r:embed="rId2"/>
          <a:stretch>
            <a:fillRect/>
          </a:stretch>
        </p:blipFill>
        <p:spPr>
          <a:xfrm>
            <a:off x="5172081" y="1847356"/>
            <a:ext cx="3574354" cy="3337640"/>
          </a:xfrm>
          <a:prstGeom prst="rect">
            <a:avLst/>
          </a:prstGeom>
        </p:spPr>
      </p:pic>
    </p:spTree>
    <p:extLst>
      <p:ext uri="{BB962C8B-B14F-4D97-AF65-F5344CB8AC3E}">
        <p14:creationId xmlns:p14="http://schemas.microsoft.com/office/powerpoint/2010/main" val="247931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E6E9-0421-3E62-82AC-E6BF0B166DFB}"/>
              </a:ext>
            </a:extLst>
          </p:cNvPr>
          <p:cNvSpPr>
            <a:spLocks noGrp="1"/>
          </p:cNvSpPr>
          <p:nvPr>
            <p:ph type="title"/>
          </p:nvPr>
        </p:nvSpPr>
        <p:spPr>
          <a:xfrm>
            <a:off x="798218" y="1436987"/>
            <a:ext cx="3206877" cy="638478"/>
          </a:xfrm>
        </p:spPr>
        <p:txBody>
          <a:bodyPr/>
          <a:lstStyle/>
          <a:p>
            <a:r>
              <a:rPr lang="en-IN" b="1" i="1" u="sng" dirty="0">
                <a:solidFill>
                  <a:srgbClr val="002060"/>
                </a:solidFill>
              </a:rPr>
              <a:t>Project tittle </a:t>
            </a:r>
            <a:r>
              <a:rPr lang="en-IN" b="1" i="1" u="sng" dirty="0"/>
              <a:t> </a:t>
            </a:r>
            <a:endParaRPr lang="en-US" b="1" i="1" u="sng" dirty="0"/>
          </a:p>
        </p:txBody>
      </p:sp>
      <p:pic>
        <p:nvPicPr>
          <p:cNvPr id="4" name="Picture 3">
            <a:extLst>
              <a:ext uri="{FF2B5EF4-FFF2-40B4-BE49-F238E27FC236}">
                <a16:creationId xmlns:a16="http://schemas.microsoft.com/office/drawing/2014/main" id="{A0C8997B-96FD-1611-1EB2-D83C01B42217}"/>
              </a:ext>
            </a:extLst>
          </p:cNvPr>
          <p:cNvPicPr>
            <a:picLocks noChangeAspect="1"/>
          </p:cNvPicPr>
          <p:nvPr/>
        </p:nvPicPr>
        <p:blipFill>
          <a:blip r:embed="rId2"/>
          <a:stretch>
            <a:fillRect/>
          </a:stretch>
        </p:blipFill>
        <p:spPr>
          <a:xfrm>
            <a:off x="668344" y="2430066"/>
            <a:ext cx="3466626" cy="2527523"/>
          </a:xfrm>
          <a:prstGeom prst="rect">
            <a:avLst/>
          </a:prstGeom>
        </p:spPr>
      </p:pic>
      <p:sp>
        <p:nvSpPr>
          <p:cNvPr id="3" name="Content Placeholder 2">
            <a:extLst>
              <a:ext uri="{FF2B5EF4-FFF2-40B4-BE49-F238E27FC236}">
                <a16:creationId xmlns:a16="http://schemas.microsoft.com/office/drawing/2014/main" id="{2021DB8E-9CC2-7E4C-B75A-065A5E0DBDED}"/>
              </a:ext>
            </a:extLst>
          </p:cNvPr>
          <p:cNvSpPr>
            <a:spLocks noGrp="1"/>
          </p:cNvSpPr>
          <p:nvPr>
            <p:ph idx="1"/>
          </p:nvPr>
        </p:nvSpPr>
        <p:spPr>
          <a:xfrm>
            <a:off x="4760907" y="1535715"/>
            <a:ext cx="7429499" cy="4125803"/>
          </a:xfrm>
        </p:spPr>
        <p:txBody>
          <a:bodyPr>
            <a:noAutofit/>
          </a:bodyPr>
          <a:lstStyle/>
          <a:p>
            <a:r>
              <a:rPr lang="en-IN" b="1" i="1" dirty="0"/>
              <a:t>Problem statement </a:t>
            </a:r>
          </a:p>
          <a:p>
            <a:r>
              <a:rPr lang="en-IN" b="1" i="1" dirty="0"/>
              <a:t>Project overview </a:t>
            </a:r>
          </a:p>
          <a:p>
            <a:r>
              <a:rPr lang="en-IN" b="1" i="1" dirty="0"/>
              <a:t>End users </a:t>
            </a:r>
          </a:p>
          <a:p>
            <a:r>
              <a:rPr lang="en-IN" b="1" i="1" dirty="0"/>
              <a:t>Tools and technologies </a:t>
            </a:r>
          </a:p>
          <a:p>
            <a:r>
              <a:rPr lang="en-IN" b="1" i="1" dirty="0"/>
              <a:t>Portfolio designs and layout </a:t>
            </a:r>
          </a:p>
          <a:p>
            <a:r>
              <a:rPr lang="en-IN" b="1" i="1" dirty="0"/>
              <a:t>Feature and functionality </a:t>
            </a:r>
          </a:p>
          <a:p>
            <a:r>
              <a:rPr lang="en-IN" b="1" i="1" dirty="0"/>
              <a:t>Results and screen shot </a:t>
            </a:r>
          </a:p>
          <a:p>
            <a:r>
              <a:rPr lang="en-IN" b="1" i="1" dirty="0"/>
              <a:t>Conclusion </a:t>
            </a:r>
          </a:p>
          <a:p>
            <a:r>
              <a:rPr lang="en-IN" b="1" i="1" dirty="0"/>
              <a:t>GitHub link</a:t>
            </a:r>
            <a:endParaRPr lang="en-US" b="1" i="1" dirty="0"/>
          </a:p>
        </p:txBody>
      </p:sp>
    </p:spTree>
    <p:extLst>
      <p:ext uri="{BB962C8B-B14F-4D97-AF65-F5344CB8AC3E}">
        <p14:creationId xmlns:p14="http://schemas.microsoft.com/office/powerpoint/2010/main" val="41931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EB8A9-DAB3-53F1-27E1-C9A1677C4E55}"/>
              </a:ext>
            </a:extLst>
          </p:cNvPr>
          <p:cNvSpPr>
            <a:spLocks noGrp="1"/>
          </p:cNvSpPr>
          <p:nvPr>
            <p:ph type="title"/>
          </p:nvPr>
        </p:nvSpPr>
        <p:spPr>
          <a:xfrm>
            <a:off x="2003577" y="428772"/>
            <a:ext cx="7429499" cy="1478570"/>
          </a:xfrm>
        </p:spPr>
        <p:txBody>
          <a:bodyPr/>
          <a:lstStyle/>
          <a:p>
            <a:r>
              <a:rPr lang="en-IN" b="1" i="1" u="sng" dirty="0">
                <a:solidFill>
                  <a:srgbClr val="002060"/>
                </a:solidFill>
              </a:rPr>
              <a:t>Problem statement</a:t>
            </a:r>
            <a:r>
              <a:rPr lang="en-IN" dirty="0"/>
              <a:t> </a:t>
            </a:r>
            <a:endParaRPr lang="en-US" dirty="0"/>
          </a:p>
        </p:txBody>
      </p:sp>
      <p:sp>
        <p:nvSpPr>
          <p:cNvPr id="3" name="Content Placeholder 2">
            <a:extLst>
              <a:ext uri="{FF2B5EF4-FFF2-40B4-BE49-F238E27FC236}">
                <a16:creationId xmlns:a16="http://schemas.microsoft.com/office/drawing/2014/main" id="{823B36F9-D767-EB9D-5A4D-F826B1C709FA}"/>
              </a:ext>
            </a:extLst>
          </p:cNvPr>
          <p:cNvSpPr>
            <a:spLocks noGrp="1"/>
          </p:cNvSpPr>
          <p:nvPr>
            <p:ph idx="1"/>
          </p:nvPr>
        </p:nvSpPr>
        <p:spPr>
          <a:xfrm>
            <a:off x="856059" y="2249487"/>
            <a:ext cx="4176755" cy="3541714"/>
          </a:xfrm>
        </p:spPr>
        <p:txBody>
          <a:bodyPr/>
          <a:lstStyle/>
          <a:p>
            <a:r>
              <a:rPr lang="en-US" b="1" i="1" dirty="0"/>
              <a:t>Traditional resumes and paper portfolios cannot fully show a person’s skills and talents. A digital portfolio is needed to clearly present achievements, projects, and abilities in an easy and professional way.</a:t>
            </a:r>
          </a:p>
        </p:txBody>
      </p:sp>
      <p:pic>
        <p:nvPicPr>
          <p:cNvPr id="4" name="Picture 3">
            <a:extLst>
              <a:ext uri="{FF2B5EF4-FFF2-40B4-BE49-F238E27FC236}">
                <a16:creationId xmlns:a16="http://schemas.microsoft.com/office/drawing/2014/main" id="{80A79B84-32FD-F25B-3E66-0250F83A6659}"/>
              </a:ext>
            </a:extLst>
          </p:cNvPr>
          <p:cNvPicPr>
            <a:picLocks noChangeAspect="1"/>
          </p:cNvPicPr>
          <p:nvPr/>
        </p:nvPicPr>
        <p:blipFill>
          <a:blip r:embed="rId2"/>
          <a:stretch>
            <a:fillRect/>
          </a:stretch>
        </p:blipFill>
        <p:spPr>
          <a:xfrm>
            <a:off x="5032814" y="1907342"/>
            <a:ext cx="3740727" cy="3460626"/>
          </a:xfrm>
          <a:prstGeom prst="rect">
            <a:avLst/>
          </a:prstGeom>
        </p:spPr>
      </p:pic>
    </p:spTree>
    <p:extLst>
      <p:ext uri="{BB962C8B-B14F-4D97-AF65-F5344CB8AC3E}">
        <p14:creationId xmlns:p14="http://schemas.microsoft.com/office/powerpoint/2010/main" val="164001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3D22-891F-864C-DEA9-54157108132D}"/>
              </a:ext>
            </a:extLst>
          </p:cNvPr>
          <p:cNvSpPr>
            <a:spLocks noGrp="1"/>
          </p:cNvSpPr>
          <p:nvPr>
            <p:ph type="title"/>
          </p:nvPr>
        </p:nvSpPr>
        <p:spPr>
          <a:xfrm>
            <a:off x="2295700" y="406602"/>
            <a:ext cx="4884064" cy="912592"/>
          </a:xfrm>
        </p:spPr>
        <p:txBody>
          <a:bodyPr/>
          <a:lstStyle/>
          <a:p>
            <a:r>
              <a:rPr lang="en-IN" b="1" i="1" u="sng" dirty="0">
                <a:solidFill>
                  <a:srgbClr val="002060"/>
                </a:solidFill>
              </a:rPr>
              <a:t>Project overview </a:t>
            </a:r>
            <a:endParaRPr lang="en-US" b="1" i="1" u="sng" dirty="0">
              <a:solidFill>
                <a:srgbClr val="002060"/>
              </a:solidFill>
            </a:endParaRPr>
          </a:p>
        </p:txBody>
      </p:sp>
      <p:pic>
        <p:nvPicPr>
          <p:cNvPr id="4" name="Picture 3">
            <a:extLst>
              <a:ext uri="{FF2B5EF4-FFF2-40B4-BE49-F238E27FC236}">
                <a16:creationId xmlns:a16="http://schemas.microsoft.com/office/drawing/2014/main" id="{43C051E0-5E3C-40E6-5A6B-F4E630270CA5}"/>
              </a:ext>
            </a:extLst>
          </p:cNvPr>
          <p:cNvPicPr>
            <a:picLocks noChangeAspect="1"/>
          </p:cNvPicPr>
          <p:nvPr/>
        </p:nvPicPr>
        <p:blipFill>
          <a:blip r:embed="rId2"/>
          <a:stretch>
            <a:fillRect/>
          </a:stretch>
        </p:blipFill>
        <p:spPr>
          <a:xfrm>
            <a:off x="5358094" y="1464015"/>
            <a:ext cx="3434447" cy="3785652"/>
          </a:xfrm>
          <a:prstGeom prst="rect">
            <a:avLst/>
          </a:prstGeom>
        </p:spPr>
      </p:pic>
      <p:sp>
        <p:nvSpPr>
          <p:cNvPr id="12" name="TextBox 11">
            <a:extLst>
              <a:ext uri="{FF2B5EF4-FFF2-40B4-BE49-F238E27FC236}">
                <a16:creationId xmlns:a16="http://schemas.microsoft.com/office/drawing/2014/main" id="{2571390C-F34F-DC4C-F7B3-4D9C6A25A6BE}"/>
              </a:ext>
            </a:extLst>
          </p:cNvPr>
          <p:cNvSpPr txBox="1"/>
          <p:nvPr/>
        </p:nvSpPr>
        <p:spPr>
          <a:xfrm>
            <a:off x="800179" y="1464015"/>
            <a:ext cx="4413347" cy="3785652"/>
          </a:xfrm>
          <a:prstGeom prst="rect">
            <a:avLst/>
          </a:prstGeom>
          <a:noFill/>
        </p:spPr>
        <p:txBody>
          <a:bodyPr wrap="square">
            <a:spAutoFit/>
          </a:bodyPr>
          <a:lstStyle/>
          <a:p>
            <a:r>
              <a:rPr lang="en-IN" sz="1500" b="1" i="1" dirty="0"/>
              <a:t>     </a:t>
            </a:r>
            <a:r>
              <a:rPr lang="en-US" sz="2000" b="1" i="1" dirty="0">
                <a:solidFill>
                  <a:schemeClr val="accent4">
                    <a:lumMod val="75000"/>
                  </a:schemeClr>
                </a:solidFill>
              </a:rPr>
              <a:t>Project Overview: Digital </a:t>
            </a:r>
            <a:r>
              <a:rPr lang="en-IN" sz="2000" b="1" i="1" dirty="0">
                <a:solidFill>
                  <a:schemeClr val="accent4">
                    <a:lumMod val="75000"/>
                  </a:schemeClr>
                </a:solidFill>
              </a:rPr>
              <a:t>portfolio </a:t>
            </a:r>
            <a:r>
              <a:rPr lang="en-US" sz="2000" b="1" i="1" dirty="0">
                <a:solidFill>
                  <a:schemeClr val="accent4">
                    <a:lumMod val="75000"/>
                  </a:schemeClr>
                </a:solidFill>
              </a:rPr>
              <a:t> </a:t>
            </a:r>
            <a:endParaRPr lang="en-IN" sz="2000" b="1" i="1" dirty="0">
              <a:solidFill>
                <a:schemeClr val="accent4">
                  <a:lumMod val="75000"/>
                </a:schemeClr>
              </a:solidFill>
            </a:endParaRPr>
          </a:p>
          <a:p>
            <a:endParaRPr lang="en-IN" sz="2000" b="1" i="1" dirty="0"/>
          </a:p>
          <a:p>
            <a:pPr marL="214313" indent="-214313">
              <a:buFont typeface="Arial" panose="020B0604020202020204" pitchFamily="34" charset="0"/>
              <a:buChar char="•"/>
            </a:pPr>
            <a:r>
              <a:rPr lang="en-US" sz="2000" b="1" i="1" dirty="0"/>
              <a:t>digital portfolio is an online collection of an individual’s skills</a:t>
            </a:r>
            <a:endParaRPr lang="en-IN" sz="2000" b="1" i="1" dirty="0"/>
          </a:p>
          <a:p>
            <a:pPr marL="214313" indent="-214313">
              <a:buFont typeface="Arial" panose="020B0604020202020204" pitchFamily="34" charset="0"/>
              <a:buChar char="•"/>
            </a:pPr>
            <a:r>
              <a:rPr lang="en-US" sz="2000" b="1" i="1" dirty="0"/>
              <a:t> </a:t>
            </a:r>
            <a:r>
              <a:rPr lang="en-IN" sz="2000" b="1" i="1" dirty="0"/>
              <a:t>Achievement</a:t>
            </a:r>
            <a:r>
              <a:rPr lang="en-US" sz="2000" b="1" i="1" dirty="0"/>
              <a:t>, experiences, and work samples presented in a professional and creative manner. </a:t>
            </a:r>
            <a:endParaRPr lang="en-IN" sz="2000" b="1" i="1" dirty="0"/>
          </a:p>
          <a:p>
            <a:pPr marL="214313" indent="-214313">
              <a:buFont typeface="Arial" panose="020B0604020202020204" pitchFamily="34" charset="0"/>
              <a:buChar char="•"/>
            </a:pPr>
            <a:r>
              <a:rPr lang="en-US" sz="2000" b="1" i="1" dirty="0"/>
              <a:t>This project focuses on developing a personal digital portfolio </a:t>
            </a:r>
            <a:endParaRPr lang="en-IN" sz="2000" b="1" i="1" dirty="0"/>
          </a:p>
          <a:p>
            <a:pPr marL="214313" indent="-214313">
              <a:buFont typeface="Arial" panose="020B0604020202020204" pitchFamily="34" charset="0"/>
              <a:buChar char="•"/>
            </a:pPr>
            <a:r>
              <a:rPr lang="en-IN" sz="2000" b="1" i="1" dirty="0"/>
              <a:t>That c</a:t>
            </a:r>
            <a:r>
              <a:rPr lang="en-US" sz="2000" b="1" i="1" dirty="0"/>
              <a:t>an be used for </a:t>
            </a:r>
            <a:r>
              <a:rPr lang="en-IN" sz="2000" b="1" i="1" dirty="0"/>
              <a:t>academic</a:t>
            </a:r>
            <a:r>
              <a:rPr lang="en-US" sz="2000" b="1" i="1" dirty="0"/>
              <a:t>, professional, and career-building purposes.</a:t>
            </a:r>
          </a:p>
        </p:txBody>
      </p:sp>
    </p:spTree>
    <p:extLst>
      <p:ext uri="{BB962C8B-B14F-4D97-AF65-F5344CB8AC3E}">
        <p14:creationId xmlns:p14="http://schemas.microsoft.com/office/powerpoint/2010/main" val="3255643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D2E14-C309-F142-7BD6-B8DD1448CE7B}"/>
              </a:ext>
            </a:extLst>
          </p:cNvPr>
          <p:cNvSpPr>
            <a:spLocks noGrp="1"/>
          </p:cNvSpPr>
          <p:nvPr>
            <p:ph type="title"/>
          </p:nvPr>
        </p:nvSpPr>
        <p:spPr>
          <a:xfrm>
            <a:off x="2694134" y="269937"/>
            <a:ext cx="3031364" cy="1302040"/>
          </a:xfrm>
        </p:spPr>
        <p:txBody>
          <a:bodyPr/>
          <a:lstStyle/>
          <a:p>
            <a:r>
              <a:rPr lang="en-IN" b="1" i="1" u="sng" dirty="0">
                <a:solidFill>
                  <a:srgbClr val="002060"/>
                </a:solidFill>
              </a:rPr>
              <a:t>End </a:t>
            </a:r>
            <a:r>
              <a:rPr lang="en-IN" b="1" i="1" u="sng" dirty="0">
                <a:solidFill>
                  <a:schemeClr val="accent5">
                    <a:lumMod val="50000"/>
                  </a:schemeClr>
                </a:solidFill>
              </a:rPr>
              <a:t>users</a:t>
            </a:r>
            <a:r>
              <a:rPr lang="en-IN" dirty="0"/>
              <a:t> </a:t>
            </a:r>
            <a:endParaRPr lang="en-US" dirty="0"/>
          </a:p>
        </p:txBody>
      </p:sp>
      <p:sp>
        <p:nvSpPr>
          <p:cNvPr id="3" name="Content Placeholder 2">
            <a:extLst>
              <a:ext uri="{FF2B5EF4-FFF2-40B4-BE49-F238E27FC236}">
                <a16:creationId xmlns:a16="http://schemas.microsoft.com/office/drawing/2014/main" id="{A748CB0E-99ED-2675-15A7-F8DA15CF1EA4}"/>
              </a:ext>
              <a:ext uri="{C183D7F6-B498-43B3-948B-1728B52AA6E4}">
                <adec:decorative xmlns:adec="http://schemas.microsoft.com/office/drawing/2017/decorative" val="0"/>
              </a:ext>
            </a:extLst>
          </p:cNvPr>
          <p:cNvSpPr>
            <a:spLocks noGrp="1"/>
          </p:cNvSpPr>
          <p:nvPr>
            <p:ph idx="1"/>
          </p:nvPr>
        </p:nvSpPr>
        <p:spPr>
          <a:xfrm>
            <a:off x="532833" y="1490658"/>
            <a:ext cx="5026242" cy="4951706"/>
          </a:xfrm>
        </p:spPr>
        <p:txBody>
          <a:bodyPr>
            <a:noAutofit/>
          </a:bodyPr>
          <a:lstStyle/>
          <a:p>
            <a:r>
              <a:rPr lang="en-IN" sz="2000" b="1" i="1" dirty="0"/>
              <a:t>1. Students themselves – to reflect on their own learning, growth, and achievements.
2. Teachers / Mentors – to evaluate student learning, progress, and skills.
3. Employers / Recruiters – to assess job applicants’ skills, creativity, and real-world work samples.
4. College / University Admissions Officers – to check applicants’ projects, extracurricular, and academic achievements.</a:t>
            </a:r>
            <a:endParaRPr lang="en-US" sz="2000" b="1" i="1" dirty="0"/>
          </a:p>
        </p:txBody>
      </p:sp>
      <p:pic>
        <p:nvPicPr>
          <p:cNvPr id="5" name="Picture 4">
            <a:extLst>
              <a:ext uri="{FF2B5EF4-FFF2-40B4-BE49-F238E27FC236}">
                <a16:creationId xmlns:a16="http://schemas.microsoft.com/office/drawing/2014/main" id="{6DDFE0A3-3E51-9F81-44C5-F710018562B4}"/>
              </a:ext>
            </a:extLst>
          </p:cNvPr>
          <p:cNvPicPr>
            <a:picLocks noChangeAspect="1"/>
          </p:cNvPicPr>
          <p:nvPr/>
        </p:nvPicPr>
        <p:blipFill>
          <a:blip r:embed="rId2"/>
          <a:stretch>
            <a:fillRect/>
          </a:stretch>
        </p:blipFill>
        <p:spPr>
          <a:xfrm>
            <a:off x="5649431" y="1111376"/>
            <a:ext cx="3263968" cy="3709568"/>
          </a:xfrm>
          <a:prstGeom prst="rect">
            <a:avLst/>
          </a:prstGeom>
        </p:spPr>
      </p:pic>
    </p:spTree>
    <p:extLst>
      <p:ext uri="{BB962C8B-B14F-4D97-AF65-F5344CB8AC3E}">
        <p14:creationId xmlns:p14="http://schemas.microsoft.com/office/powerpoint/2010/main" val="45779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902-3E97-FBC5-7F1D-D00177811B8C}"/>
              </a:ext>
            </a:extLst>
          </p:cNvPr>
          <p:cNvSpPr>
            <a:spLocks noGrp="1"/>
          </p:cNvSpPr>
          <p:nvPr>
            <p:ph type="title"/>
          </p:nvPr>
        </p:nvSpPr>
        <p:spPr>
          <a:xfrm>
            <a:off x="1947398" y="-66270"/>
            <a:ext cx="7429499" cy="1874220"/>
          </a:xfrm>
        </p:spPr>
        <p:txBody>
          <a:bodyPr/>
          <a:lstStyle/>
          <a:p>
            <a:r>
              <a:rPr lang="en-IN" b="1" i="1" u="sng" dirty="0">
                <a:solidFill>
                  <a:srgbClr val="002060"/>
                </a:solidFill>
              </a:rPr>
              <a:t>Tools and technologies</a:t>
            </a:r>
            <a:r>
              <a:rPr lang="en-IN" dirty="0"/>
              <a:t> </a:t>
            </a:r>
            <a:br>
              <a:rPr lang="en-IN" dirty="0"/>
            </a:br>
            <a:endParaRPr lang="en-US" dirty="0"/>
          </a:p>
        </p:txBody>
      </p:sp>
      <p:sp>
        <p:nvSpPr>
          <p:cNvPr id="5" name="Content Placeholder 4">
            <a:extLst>
              <a:ext uri="{FF2B5EF4-FFF2-40B4-BE49-F238E27FC236}">
                <a16:creationId xmlns:a16="http://schemas.microsoft.com/office/drawing/2014/main" id="{7292EA6B-B6C8-E64E-EBDB-BD11C7D2FAE0}"/>
              </a:ext>
            </a:extLst>
          </p:cNvPr>
          <p:cNvSpPr>
            <a:spLocks noGrp="1"/>
          </p:cNvSpPr>
          <p:nvPr>
            <p:ph idx="1"/>
          </p:nvPr>
        </p:nvSpPr>
        <p:spPr>
          <a:xfrm>
            <a:off x="963392" y="1121471"/>
            <a:ext cx="3978227" cy="5043812"/>
          </a:xfrm>
        </p:spPr>
        <p:txBody>
          <a:bodyPr>
            <a:noAutofit/>
          </a:bodyPr>
          <a:lstStyle/>
          <a:p>
            <a:pPr marL="0" indent="0">
              <a:buNone/>
            </a:pPr>
            <a:r>
              <a:rPr lang="en-IN" sz="2000" b="1" i="1" dirty="0">
                <a:solidFill>
                  <a:srgbClr val="FF0000"/>
                </a:solidFill>
              </a:rPr>
              <a:t>1.Website</a:t>
            </a:r>
            <a:r>
              <a:rPr lang="en-IN" sz="2000" b="1" i="1" dirty="0"/>
              <a:t> </a:t>
            </a:r>
            <a:r>
              <a:rPr lang="en-IN" sz="2000" b="1" i="1" dirty="0">
                <a:solidFill>
                  <a:srgbClr val="FF0000"/>
                </a:solidFill>
              </a:rPr>
              <a:t>Builders</a:t>
            </a:r>
            <a:r>
              <a:rPr lang="en-IN" sz="2000" b="1" i="1" dirty="0"/>
              <a:t> 🖥️</a:t>
            </a:r>
          </a:p>
          <a:p>
            <a:pPr marL="0" indent="0">
              <a:buNone/>
            </a:pPr>
            <a:r>
              <a:rPr lang="en-IN" sz="2000" b="1" i="1" dirty="0"/>
              <a:t>Tools: </a:t>
            </a:r>
            <a:r>
              <a:rPr lang="en-IN" sz="2000" b="1" i="1" dirty="0" err="1"/>
              <a:t>Wix</a:t>
            </a:r>
            <a:r>
              <a:rPr lang="en-IN" sz="2000" b="1" i="1" dirty="0"/>
              <a:t> , WordPress, Google Sites (Helps you create your personal website without coding.)</a:t>
            </a:r>
          </a:p>
          <a:p>
            <a:pPr marL="0" indent="0">
              <a:buNone/>
            </a:pPr>
            <a:r>
              <a:rPr lang="en-IN" sz="2000" b="1" i="1" dirty="0">
                <a:solidFill>
                  <a:srgbClr val="FF0000"/>
                </a:solidFill>
              </a:rPr>
              <a:t>2. Design</a:t>
            </a:r>
            <a:r>
              <a:rPr lang="en-IN" sz="2000" b="1" i="1" dirty="0"/>
              <a:t> </a:t>
            </a:r>
            <a:r>
              <a:rPr lang="en-IN" sz="2000" b="1" i="1" dirty="0">
                <a:solidFill>
                  <a:srgbClr val="FF0000"/>
                </a:solidFill>
              </a:rPr>
              <a:t>Tools</a:t>
            </a:r>
            <a:r>
              <a:rPr lang="en-IN" sz="2000" b="1" i="1" dirty="0"/>
              <a:t> 🎨</a:t>
            </a:r>
          </a:p>
          <a:p>
            <a:pPr marL="0" indent="0">
              <a:buNone/>
            </a:pPr>
            <a:r>
              <a:rPr lang="en-IN" sz="2000" b="1" i="1" dirty="0"/>
              <a:t>Tools: </a:t>
            </a:r>
            <a:r>
              <a:rPr lang="en-IN" sz="2000" b="1" i="1" dirty="0" err="1"/>
              <a:t>Canva</a:t>
            </a:r>
            <a:r>
              <a:rPr lang="en-IN" sz="2000" b="1" i="1" dirty="0"/>
              <a:t>, </a:t>
            </a:r>
            <a:r>
              <a:rPr lang="en-IN" sz="2000" b="1" i="1" dirty="0" err="1"/>
              <a:t>Figma</a:t>
            </a:r>
            <a:r>
              <a:rPr lang="en-IN" sz="2000" b="1" i="1" dirty="0"/>
              <a:t>, Adobe XD (used  for creating attractive resumes, graphics, and layouts.)</a:t>
            </a:r>
          </a:p>
          <a:p>
            <a:pPr marL="0" indent="0">
              <a:buNone/>
            </a:pPr>
            <a:r>
              <a:rPr lang="en-IN" sz="2000" b="1" i="1" dirty="0">
                <a:solidFill>
                  <a:srgbClr val="FF0000"/>
                </a:solidFill>
              </a:rPr>
              <a:t>3. Document</a:t>
            </a:r>
            <a:r>
              <a:rPr lang="en-IN" sz="2000" b="1" i="1" dirty="0"/>
              <a:t> </a:t>
            </a:r>
            <a:r>
              <a:rPr lang="en-IN" sz="2000" b="1" i="1" dirty="0">
                <a:solidFill>
                  <a:srgbClr val="FF0000"/>
                </a:solidFill>
              </a:rPr>
              <a:t>Tools</a:t>
            </a:r>
            <a:r>
              <a:rPr lang="en-IN" sz="2000" b="1" i="1" dirty="0"/>
              <a:t> 📄</a:t>
            </a:r>
          </a:p>
          <a:p>
            <a:pPr marL="0" indent="0">
              <a:buNone/>
            </a:pPr>
            <a:r>
              <a:rPr lang="en-IN" sz="2000" b="1" i="1" dirty="0"/>
              <a:t>Tools: MS Word, Google Docs, La </a:t>
            </a:r>
            <a:r>
              <a:rPr lang="en-IN" sz="2000" b="1" i="1" dirty="0" err="1"/>
              <a:t>Tex</a:t>
            </a:r>
            <a:r>
              <a:rPr lang="en-IN" sz="2000" b="1" i="1" dirty="0"/>
              <a:t> (For writing resumes, reports, and personal statement)</a:t>
            </a:r>
          </a:p>
        </p:txBody>
      </p:sp>
      <p:sp>
        <p:nvSpPr>
          <p:cNvPr id="3" name="TextBox 2">
            <a:extLst>
              <a:ext uri="{FF2B5EF4-FFF2-40B4-BE49-F238E27FC236}">
                <a16:creationId xmlns:a16="http://schemas.microsoft.com/office/drawing/2014/main" id="{D954F438-A5C3-D307-EBD2-695CB359FD44}"/>
              </a:ext>
            </a:extLst>
          </p:cNvPr>
          <p:cNvSpPr txBox="1"/>
          <p:nvPr/>
        </p:nvSpPr>
        <p:spPr>
          <a:xfrm>
            <a:off x="6261453" y="2284426"/>
            <a:ext cx="1828800" cy="1828800"/>
          </a:xfrm>
          <a:prstGeom prst="rect">
            <a:avLst/>
          </a:prstGeom>
          <a:noFill/>
        </p:spPr>
        <p:txBody>
          <a:bodyPr wrap="square" rtlCol="0">
            <a:spAutoFit/>
          </a:bodyPr>
          <a:lstStyle/>
          <a:p>
            <a:pPr algn="l"/>
            <a:endParaRPr lang="en-US" dirty="0"/>
          </a:p>
        </p:txBody>
      </p:sp>
      <p:pic>
        <p:nvPicPr>
          <p:cNvPr id="4" name="Picture 3">
            <a:extLst>
              <a:ext uri="{FF2B5EF4-FFF2-40B4-BE49-F238E27FC236}">
                <a16:creationId xmlns:a16="http://schemas.microsoft.com/office/drawing/2014/main" id="{FDBFA05D-6987-E177-5558-1E7E4E57B376}"/>
              </a:ext>
            </a:extLst>
          </p:cNvPr>
          <p:cNvPicPr>
            <a:picLocks noChangeAspect="1"/>
          </p:cNvPicPr>
          <p:nvPr/>
        </p:nvPicPr>
        <p:blipFill>
          <a:blip r:embed="rId2"/>
          <a:stretch>
            <a:fillRect/>
          </a:stretch>
        </p:blipFill>
        <p:spPr>
          <a:xfrm>
            <a:off x="5203650" y="1766854"/>
            <a:ext cx="3588409" cy="3224640"/>
          </a:xfrm>
          <a:prstGeom prst="rect">
            <a:avLst/>
          </a:prstGeom>
        </p:spPr>
      </p:pic>
    </p:spTree>
    <p:extLst>
      <p:ext uri="{BB962C8B-B14F-4D97-AF65-F5344CB8AC3E}">
        <p14:creationId xmlns:p14="http://schemas.microsoft.com/office/powerpoint/2010/main" val="1826443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5F0A-541B-AE31-5DF1-F5B1E73CE3BD}"/>
              </a:ext>
            </a:extLst>
          </p:cNvPr>
          <p:cNvSpPr>
            <a:spLocks noGrp="1"/>
          </p:cNvSpPr>
          <p:nvPr>
            <p:ph type="title"/>
          </p:nvPr>
        </p:nvSpPr>
        <p:spPr>
          <a:xfrm>
            <a:off x="1578906" y="216854"/>
            <a:ext cx="6833214" cy="713809"/>
          </a:xfrm>
        </p:spPr>
        <p:txBody>
          <a:bodyPr/>
          <a:lstStyle/>
          <a:p>
            <a:r>
              <a:rPr lang="en-IN" b="1" i="1" u="sng" dirty="0">
                <a:solidFill>
                  <a:srgbClr val="002060"/>
                </a:solidFill>
              </a:rPr>
              <a:t>Portfolio designs and layout </a:t>
            </a:r>
            <a:endParaRPr lang="en-US" b="1" i="1" u="sng" dirty="0">
              <a:solidFill>
                <a:srgbClr val="002060"/>
              </a:solidFill>
            </a:endParaRPr>
          </a:p>
        </p:txBody>
      </p:sp>
      <p:sp>
        <p:nvSpPr>
          <p:cNvPr id="3" name="Content Placeholder 2">
            <a:extLst>
              <a:ext uri="{FF2B5EF4-FFF2-40B4-BE49-F238E27FC236}">
                <a16:creationId xmlns:a16="http://schemas.microsoft.com/office/drawing/2014/main" id="{77953D48-6AA9-7C90-3A76-9A67568CFC77}"/>
              </a:ext>
            </a:extLst>
          </p:cNvPr>
          <p:cNvSpPr>
            <a:spLocks noGrp="1"/>
          </p:cNvSpPr>
          <p:nvPr>
            <p:ph idx="1"/>
          </p:nvPr>
        </p:nvSpPr>
        <p:spPr>
          <a:xfrm>
            <a:off x="615558" y="1179351"/>
            <a:ext cx="5942081" cy="5276356"/>
          </a:xfrm>
        </p:spPr>
        <p:txBody>
          <a:bodyPr>
            <a:normAutofit/>
          </a:bodyPr>
          <a:lstStyle/>
          <a:p>
            <a:r>
              <a:rPr lang="en-US" sz="1800" b="1" i="1" dirty="0">
                <a:solidFill>
                  <a:schemeClr val="accent4">
                    <a:lumMod val="75000"/>
                  </a:schemeClr>
                </a:solidFill>
              </a:rPr>
              <a:t>1. Single Page Scroll </a:t>
            </a:r>
            <a:r>
              <a:rPr lang="en-US" sz="1800" b="1" i="1" dirty="0" err="1">
                <a:solidFill>
                  <a:schemeClr val="accent4">
                    <a:lumMod val="75000"/>
                  </a:schemeClr>
                </a:solidFill>
              </a:rPr>
              <a:t>Layou</a:t>
            </a:r>
            <a:r>
              <a:rPr lang="en-IN" sz="1800" b="1" i="1" dirty="0">
                <a:solidFill>
                  <a:schemeClr val="accent4">
                    <a:lumMod val="75000"/>
                  </a:schemeClr>
                </a:solidFill>
              </a:rPr>
              <a:t>t</a:t>
            </a:r>
          </a:p>
          <a:p>
            <a:r>
              <a:rPr lang="en-IN" sz="1800" b="1" i="1" dirty="0"/>
              <a:t>(</a:t>
            </a:r>
            <a:r>
              <a:rPr lang="en-US" sz="1800" b="1" i="1" dirty="0"/>
              <a:t>About Me → Skills → Projects → Contact).</a:t>
            </a:r>
            <a:endParaRPr lang="en-IN" sz="1800" b="1" i="1" dirty="0"/>
          </a:p>
          <a:p>
            <a:r>
              <a:rPr lang="en-US" sz="1800" b="1" i="1" dirty="0"/>
              <a:t>Clean and minimal, easy to navigate.</a:t>
            </a:r>
            <a:endParaRPr lang="en-IN" sz="1800" b="1" i="1" dirty="0"/>
          </a:p>
          <a:p>
            <a:r>
              <a:rPr lang="en-US" sz="1800" b="1" i="1" dirty="0">
                <a:solidFill>
                  <a:schemeClr val="accent4">
                    <a:lumMod val="75000"/>
                  </a:schemeClr>
                </a:solidFill>
              </a:rPr>
              <a:t>2. Grid Layout </a:t>
            </a:r>
            <a:endParaRPr lang="en-IN" sz="1800" b="1" i="1" dirty="0">
              <a:solidFill>
                <a:schemeClr val="accent4">
                  <a:lumMod val="75000"/>
                </a:schemeClr>
              </a:solidFill>
            </a:endParaRPr>
          </a:p>
          <a:p>
            <a:r>
              <a:rPr lang="en-US" sz="1800" b="1" i="1" dirty="0"/>
              <a:t>Uses boxes/cards to showcase projects.</a:t>
            </a:r>
            <a:endParaRPr lang="en-IN" sz="1800" b="1" i="1" dirty="0"/>
          </a:p>
          <a:p>
            <a:r>
              <a:rPr lang="en-US" sz="1800" b="1" i="1" dirty="0"/>
              <a:t> Each card has a picture, title, and short description. </a:t>
            </a:r>
            <a:endParaRPr lang="en-IN" sz="1800" b="1" i="1" dirty="0"/>
          </a:p>
          <a:p>
            <a:r>
              <a:rPr lang="en-US" sz="1800" b="1" i="1" dirty="0"/>
              <a:t>Example: photo gallery style.</a:t>
            </a:r>
            <a:endParaRPr lang="en-IN" sz="1800" b="1" i="1" dirty="0"/>
          </a:p>
          <a:p>
            <a:r>
              <a:rPr lang="en-US" sz="1800" b="1" i="1" dirty="0">
                <a:solidFill>
                  <a:schemeClr val="accent4">
                    <a:lumMod val="75000"/>
                  </a:schemeClr>
                </a:solidFill>
              </a:rPr>
              <a:t>3. Two-Column Layout </a:t>
            </a:r>
            <a:endParaRPr lang="en-IN" sz="1800" b="1" i="1" dirty="0">
              <a:solidFill>
                <a:schemeClr val="accent4">
                  <a:lumMod val="75000"/>
                </a:schemeClr>
              </a:solidFill>
            </a:endParaRPr>
          </a:p>
          <a:p>
            <a:r>
              <a:rPr lang="en-US" sz="1800" b="1" i="1" dirty="0"/>
              <a:t>Left side → profile picture, bio, skills.</a:t>
            </a:r>
            <a:endParaRPr lang="en-IN" sz="1800" b="1" i="1" dirty="0"/>
          </a:p>
          <a:p>
            <a:r>
              <a:rPr lang="en-US" sz="1800" b="1" i="1" dirty="0"/>
              <a:t> Right side → projects, certificates, achievements</a:t>
            </a:r>
            <a:endParaRPr lang="en-IN" sz="1800" b="1" i="1" dirty="0"/>
          </a:p>
          <a:p>
            <a:endParaRPr lang="en-US" sz="1800" dirty="0"/>
          </a:p>
        </p:txBody>
      </p:sp>
      <p:pic>
        <p:nvPicPr>
          <p:cNvPr id="4" name="Picture 3">
            <a:extLst>
              <a:ext uri="{FF2B5EF4-FFF2-40B4-BE49-F238E27FC236}">
                <a16:creationId xmlns:a16="http://schemas.microsoft.com/office/drawing/2014/main" id="{A655618D-D83E-1DDF-67E9-17FF1F46C786}"/>
              </a:ext>
            </a:extLst>
          </p:cNvPr>
          <p:cNvPicPr>
            <a:picLocks noChangeAspect="1"/>
          </p:cNvPicPr>
          <p:nvPr/>
        </p:nvPicPr>
        <p:blipFill>
          <a:blip r:embed="rId2"/>
          <a:stretch>
            <a:fillRect/>
          </a:stretch>
        </p:blipFill>
        <p:spPr>
          <a:xfrm>
            <a:off x="5478881" y="1362615"/>
            <a:ext cx="3366945" cy="3769592"/>
          </a:xfrm>
          <a:prstGeom prst="rect">
            <a:avLst/>
          </a:prstGeom>
        </p:spPr>
      </p:pic>
    </p:spTree>
    <p:extLst>
      <p:ext uri="{BB962C8B-B14F-4D97-AF65-F5344CB8AC3E}">
        <p14:creationId xmlns:p14="http://schemas.microsoft.com/office/powerpoint/2010/main" val="2013189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4A8C-8D00-E700-B0AE-1B307C18214D}"/>
              </a:ext>
            </a:extLst>
          </p:cNvPr>
          <p:cNvSpPr>
            <a:spLocks noGrp="1"/>
          </p:cNvSpPr>
          <p:nvPr>
            <p:ph type="title"/>
          </p:nvPr>
        </p:nvSpPr>
        <p:spPr>
          <a:xfrm>
            <a:off x="1886115" y="252996"/>
            <a:ext cx="5839300" cy="957771"/>
          </a:xfrm>
        </p:spPr>
        <p:txBody>
          <a:bodyPr>
            <a:normAutofit fontScale="90000"/>
          </a:bodyPr>
          <a:lstStyle/>
          <a:p>
            <a:r>
              <a:rPr lang="en-IN" b="1" i="1" u="sng" dirty="0">
                <a:solidFill>
                  <a:srgbClr val="002060"/>
                </a:solidFill>
              </a:rPr>
              <a:t>Future and functionality </a:t>
            </a:r>
            <a:br>
              <a:rPr lang="en-IN" b="1" i="1" u="sng" dirty="0">
                <a:solidFill>
                  <a:srgbClr val="002060"/>
                </a:solidFill>
              </a:rPr>
            </a:br>
            <a:r>
              <a:rPr lang="en-IN" b="1" i="1" dirty="0">
                <a:solidFill>
                  <a:srgbClr val="002060"/>
                </a:solidFill>
              </a:rPr>
              <a:t>        </a:t>
            </a:r>
            <a:r>
              <a:rPr lang="en-IN" b="1" i="1" u="sng" dirty="0">
                <a:solidFill>
                  <a:srgbClr val="002060"/>
                </a:solidFill>
              </a:rPr>
              <a:t>digital portfolio  </a:t>
            </a:r>
            <a:endParaRPr lang="en-US" b="1" i="1" u="sng" dirty="0">
              <a:solidFill>
                <a:srgbClr val="002060"/>
              </a:solidFill>
            </a:endParaRPr>
          </a:p>
        </p:txBody>
      </p:sp>
      <p:sp>
        <p:nvSpPr>
          <p:cNvPr id="3" name="Content Placeholder 2">
            <a:extLst>
              <a:ext uri="{FF2B5EF4-FFF2-40B4-BE49-F238E27FC236}">
                <a16:creationId xmlns:a16="http://schemas.microsoft.com/office/drawing/2014/main" id="{F9964931-2D1E-D60A-3AF2-074B8FD16CDE}"/>
              </a:ext>
            </a:extLst>
          </p:cNvPr>
          <p:cNvSpPr>
            <a:spLocks noGrp="1"/>
          </p:cNvSpPr>
          <p:nvPr>
            <p:ph idx="1"/>
          </p:nvPr>
        </p:nvSpPr>
        <p:spPr>
          <a:xfrm>
            <a:off x="745321" y="1282681"/>
            <a:ext cx="5125489" cy="5783137"/>
          </a:xfrm>
        </p:spPr>
        <p:txBody>
          <a:bodyPr>
            <a:normAutofit/>
          </a:bodyPr>
          <a:lstStyle/>
          <a:p>
            <a:r>
              <a:rPr lang="en-US" b="1" i="1" dirty="0">
                <a:solidFill>
                  <a:srgbClr val="C00000"/>
                </a:solidFill>
              </a:rPr>
              <a:t>Future of Digital Portfolio </a:t>
            </a:r>
            <a:endParaRPr lang="en-IN" b="1" i="1" dirty="0">
              <a:solidFill>
                <a:srgbClr val="C00000"/>
              </a:solidFill>
            </a:endParaRPr>
          </a:p>
          <a:p>
            <a:r>
              <a:rPr lang="en-US" b="1" i="1" dirty="0"/>
              <a:t>More people will use digital portfolios instead of paper resumes</a:t>
            </a:r>
            <a:endParaRPr lang="en-IN" b="1" i="1" dirty="0"/>
          </a:p>
          <a:p>
            <a:r>
              <a:rPr lang="en-US" b="1" i="1" dirty="0"/>
              <a:t>Can include videos, images, and interactive content.</a:t>
            </a:r>
            <a:endParaRPr lang="en-IN" b="1" i="1" dirty="0"/>
          </a:p>
          <a:p>
            <a:r>
              <a:rPr lang="en-US" b="1" i="1" dirty="0">
                <a:solidFill>
                  <a:srgbClr val="C00000"/>
                </a:solidFill>
              </a:rPr>
              <a:t>Functionality</a:t>
            </a:r>
            <a:r>
              <a:rPr lang="en-US" b="1" i="1" dirty="0"/>
              <a:t> </a:t>
            </a:r>
            <a:r>
              <a:rPr lang="en-US" b="1" i="1" dirty="0">
                <a:solidFill>
                  <a:srgbClr val="C00000"/>
                </a:solidFill>
              </a:rPr>
              <a:t>of</a:t>
            </a:r>
            <a:r>
              <a:rPr lang="en-US" b="1" i="1" dirty="0"/>
              <a:t> </a:t>
            </a:r>
            <a:r>
              <a:rPr lang="en-US" b="1" i="1" dirty="0">
                <a:solidFill>
                  <a:srgbClr val="C00000"/>
                </a:solidFill>
              </a:rPr>
              <a:t>Digital</a:t>
            </a:r>
            <a:r>
              <a:rPr lang="en-US" b="1" i="1" dirty="0"/>
              <a:t> </a:t>
            </a:r>
            <a:r>
              <a:rPr lang="en-US" b="1" i="1" dirty="0">
                <a:solidFill>
                  <a:srgbClr val="C00000"/>
                </a:solidFill>
              </a:rPr>
              <a:t>Portfolio</a:t>
            </a:r>
            <a:r>
              <a:rPr lang="en-US" b="1" i="1" dirty="0"/>
              <a:t> </a:t>
            </a:r>
            <a:endParaRPr lang="en-IN" b="1" i="1" dirty="0"/>
          </a:p>
          <a:p>
            <a:r>
              <a:rPr lang="en-US" b="1" i="1" dirty="0"/>
              <a:t>Show skills, projects, and achievements in one place. </a:t>
            </a:r>
            <a:endParaRPr lang="en-IN" b="1" i="1" dirty="0"/>
          </a:p>
          <a:p>
            <a:r>
              <a:rPr lang="en-US" b="1" i="1" dirty="0"/>
              <a:t>Helps in jobs, education, and personal branding</a:t>
            </a:r>
            <a:r>
              <a:rPr lang="en-US" dirty="0"/>
              <a:t>.</a:t>
            </a:r>
          </a:p>
        </p:txBody>
      </p:sp>
      <p:pic>
        <p:nvPicPr>
          <p:cNvPr id="4" name="Picture 3">
            <a:extLst>
              <a:ext uri="{FF2B5EF4-FFF2-40B4-BE49-F238E27FC236}">
                <a16:creationId xmlns:a16="http://schemas.microsoft.com/office/drawing/2014/main" id="{027C8D67-4B04-EA5C-FC4B-0B19A549852C}"/>
              </a:ext>
            </a:extLst>
          </p:cNvPr>
          <p:cNvPicPr>
            <a:picLocks noChangeAspect="1"/>
          </p:cNvPicPr>
          <p:nvPr/>
        </p:nvPicPr>
        <p:blipFill>
          <a:blip r:embed="rId2"/>
          <a:stretch>
            <a:fillRect/>
          </a:stretch>
        </p:blipFill>
        <p:spPr>
          <a:xfrm>
            <a:off x="5647926" y="1945525"/>
            <a:ext cx="3215971" cy="3385462"/>
          </a:xfrm>
          <a:prstGeom prst="rect">
            <a:avLst/>
          </a:prstGeom>
        </p:spPr>
      </p:pic>
    </p:spTree>
    <p:extLst>
      <p:ext uri="{BB962C8B-B14F-4D97-AF65-F5344CB8AC3E}">
        <p14:creationId xmlns:p14="http://schemas.microsoft.com/office/powerpoint/2010/main" val="304178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F87AC-9C55-B987-8314-D18D6DFA0E42}"/>
              </a:ext>
            </a:extLst>
          </p:cNvPr>
          <p:cNvSpPr>
            <a:spLocks noGrp="1"/>
          </p:cNvSpPr>
          <p:nvPr>
            <p:ph type="title"/>
          </p:nvPr>
        </p:nvSpPr>
        <p:spPr>
          <a:xfrm rot="10800000" flipV="1">
            <a:off x="1951680" y="-126498"/>
            <a:ext cx="4644285" cy="966806"/>
          </a:xfrm>
        </p:spPr>
        <p:txBody>
          <a:bodyPr>
            <a:noAutofit/>
          </a:bodyPr>
          <a:lstStyle/>
          <a:p>
            <a:r>
              <a:rPr lang="en-IN" sz="3200" b="1" i="1" u="sng" dirty="0">
                <a:solidFill>
                  <a:srgbClr val="002060"/>
                </a:solidFill>
              </a:rPr>
              <a:t>Results and screenshot </a:t>
            </a:r>
            <a:endParaRPr lang="en-US" sz="3200" b="1" i="1" u="sng" dirty="0">
              <a:solidFill>
                <a:srgbClr val="002060"/>
              </a:solidFill>
            </a:endParaRPr>
          </a:p>
        </p:txBody>
      </p:sp>
      <p:sp>
        <p:nvSpPr>
          <p:cNvPr id="3" name="Content Placeholder 2">
            <a:extLst>
              <a:ext uri="{FF2B5EF4-FFF2-40B4-BE49-F238E27FC236}">
                <a16:creationId xmlns:a16="http://schemas.microsoft.com/office/drawing/2014/main" id="{F9CD64A7-909F-EF54-1712-3866F0878A2D}"/>
              </a:ext>
            </a:extLst>
          </p:cNvPr>
          <p:cNvSpPr>
            <a:spLocks noGrp="1"/>
          </p:cNvSpPr>
          <p:nvPr>
            <p:ph sz="half" idx="4294967295"/>
          </p:nvPr>
        </p:nvSpPr>
        <p:spPr>
          <a:xfrm>
            <a:off x="980356" y="1048127"/>
            <a:ext cx="6586932" cy="5809873"/>
          </a:xfrm>
        </p:spPr>
        <p:txBody>
          <a:bodyPr>
            <a:normAutofit fontScale="25000" lnSpcReduction="20000"/>
          </a:bodyPr>
          <a:lstStyle/>
          <a:p>
            <a:r>
              <a:rPr lang="en-IN" sz="6200" b="1" i="1" dirty="0">
                <a:solidFill>
                  <a:schemeClr val="accent4"/>
                </a:solidFill>
              </a:rPr>
              <a:t>About me </a:t>
            </a:r>
          </a:p>
          <a:p>
            <a:r>
              <a:rPr lang="en-US" sz="6200" b="1" i="1" dirty="0"/>
              <a:t>I am P. </a:t>
            </a:r>
            <a:r>
              <a:rPr lang="en-US" sz="6200" b="1" i="1" dirty="0" err="1"/>
              <a:t>Yogalakshmi</a:t>
            </a:r>
            <a:r>
              <a:rPr lang="en-US" sz="6200" b="1" i="1" dirty="0"/>
              <a:t>, a B.Sc. Computer Science student. I am passionate about learning new technologies and improving my skills in the field of computer science.  I am a positive, hardworking, and motivated person </a:t>
            </a:r>
            <a:endParaRPr lang="en-IN" sz="6200" b="1" i="1" dirty="0"/>
          </a:p>
          <a:p>
            <a:r>
              <a:rPr lang="en-IN" sz="6200" b="1" i="1" dirty="0">
                <a:solidFill>
                  <a:schemeClr val="accent4"/>
                </a:solidFill>
              </a:rPr>
              <a:t>Skills</a:t>
            </a:r>
            <a:r>
              <a:rPr lang="en-IN" sz="6200" b="1" i="1" dirty="0"/>
              <a:t> </a:t>
            </a:r>
          </a:p>
          <a:p>
            <a:r>
              <a:rPr lang="en-IN" sz="6200" b="1" i="1" dirty="0"/>
              <a:t>C++</a:t>
            </a:r>
          </a:p>
          <a:p>
            <a:r>
              <a:rPr lang="en-IN" sz="6200" b="1" i="1" dirty="0"/>
              <a:t>HTML </a:t>
            </a:r>
          </a:p>
          <a:p>
            <a:r>
              <a:rPr lang="en-IN" sz="6200" b="1" i="1" dirty="0"/>
              <a:t>CSS </a:t>
            </a:r>
          </a:p>
          <a:p>
            <a:r>
              <a:rPr lang="en-IN" sz="6200" b="1" i="1" dirty="0"/>
              <a:t>Python </a:t>
            </a:r>
          </a:p>
          <a:p>
            <a:endParaRPr lang="en-IN" b="1" i="1" dirty="0"/>
          </a:p>
          <a:p>
            <a:r>
              <a:rPr lang="en-IN" sz="5900" b="1" i="1" dirty="0">
                <a:solidFill>
                  <a:schemeClr val="accent4">
                    <a:lumMod val="75000"/>
                  </a:schemeClr>
                </a:solidFill>
              </a:rPr>
              <a:t>Certificate</a:t>
            </a:r>
            <a:r>
              <a:rPr lang="en-IN" sz="5900" b="1" i="1" dirty="0"/>
              <a:t> </a:t>
            </a:r>
          </a:p>
          <a:p>
            <a:r>
              <a:rPr lang="en-IN" sz="5900" b="1" i="1" dirty="0"/>
              <a:t>Add on course and advertising strategy </a:t>
            </a:r>
          </a:p>
          <a:p>
            <a:r>
              <a:rPr lang="en-IN" sz="5900" b="1" i="1" dirty="0"/>
              <a:t>Government of </a:t>
            </a:r>
            <a:r>
              <a:rPr lang="en-IN" sz="5900" b="1" i="1" dirty="0" err="1"/>
              <a:t>tamilnadu</a:t>
            </a:r>
            <a:r>
              <a:rPr lang="en-IN" sz="5900" b="1" i="1" dirty="0"/>
              <a:t> Department of technical education junior Certificate </a:t>
            </a:r>
          </a:p>
          <a:p>
            <a:r>
              <a:rPr lang="en-IN" sz="5900" b="1" i="1" dirty="0"/>
              <a:t>Cloud computing Certificate </a:t>
            </a:r>
          </a:p>
          <a:p>
            <a:r>
              <a:rPr lang="en-IN" sz="5900" b="1" i="1" dirty="0"/>
              <a:t>Web development certificate </a:t>
            </a:r>
          </a:p>
          <a:p>
            <a:r>
              <a:rPr lang="en-IN" sz="5900" b="1" i="1" dirty="0"/>
              <a:t>Overview of English communication </a:t>
            </a:r>
            <a:r>
              <a:rPr lang="en-IN" sz="5900" b="1" i="1" dirty="0" err="1"/>
              <a:t>lanquil</a:t>
            </a:r>
            <a:r>
              <a:rPr lang="en-IN" sz="5900" b="1" i="1" dirty="0"/>
              <a:t> Level </a:t>
            </a:r>
            <a:r>
              <a:rPr lang="en-IN" sz="5900" b="1" i="1" dirty="0" err="1"/>
              <a:t>cerificate</a:t>
            </a:r>
            <a:r>
              <a:rPr lang="en-IN" sz="5900" b="1" i="1" dirty="0"/>
              <a:t> </a:t>
            </a:r>
          </a:p>
          <a:p>
            <a:endParaRPr lang="en-IN" sz="5900" dirty="0"/>
          </a:p>
        </p:txBody>
      </p:sp>
    </p:spTree>
    <p:extLst>
      <p:ext uri="{BB962C8B-B14F-4D97-AF65-F5344CB8AC3E}">
        <p14:creationId xmlns:p14="http://schemas.microsoft.com/office/powerpoint/2010/main" val="22413005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Digital portfolio </vt:lpstr>
      <vt:lpstr>Project tittle  </vt:lpstr>
      <vt:lpstr>Problem statement </vt:lpstr>
      <vt:lpstr>Project overview </vt:lpstr>
      <vt:lpstr>End users </vt:lpstr>
      <vt:lpstr>Tools and technologies  </vt:lpstr>
      <vt:lpstr>Portfolio designs and layout </vt:lpstr>
      <vt:lpstr>Future and functionality          digital portfolio  </vt:lpstr>
      <vt:lpstr>Results and screenshot </vt:lpstr>
      <vt:lpstr>GitHub link</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Yogalakshmi P</dc:creator>
  <cp:lastModifiedBy>Yogalakshmi P</cp:lastModifiedBy>
  <cp:revision>32</cp:revision>
  <dcterms:created xsi:type="dcterms:W3CDTF">2025-09-02T08:29:15Z</dcterms:created>
  <dcterms:modified xsi:type="dcterms:W3CDTF">2025-09-09T13:14:27Z</dcterms:modified>
</cp:coreProperties>
</file>