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71" r:id="rId6"/>
    <p:sldId id="269" r:id="rId7"/>
    <p:sldId id="262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BatangChe" panose="02030609000101010101" pitchFamily="49" charset="-127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itka Text" panose="02000505000000020004" pitchFamily="2" charset="0"/>
      <p:regular r:id="rId22"/>
      <p:bold r:id="rId23"/>
      <p:italic r:id="rId24"/>
      <p:boldItalic r:id="rId25"/>
    </p:embeddedFont>
    <p:embeddedFont>
      <p:font typeface="Staatliches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643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3" name="Google Shape;5163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4" name="Google Shape;5164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60" r:id="rId6"/>
    <p:sldLayoutId id="2147483663" r:id="rId7"/>
    <p:sldLayoutId id="214748366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738978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oodchoice</a:t>
            </a:r>
            <a:br>
              <a:rPr lang="en" dirty="0"/>
            </a:br>
            <a:r>
              <a:rPr lang="en" dirty="0"/>
              <a:t>website</a:t>
            </a:r>
            <a:endParaRPr dirty="0"/>
          </a:p>
        </p:txBody>
      </p:sp>
      <p:grpSp>
        <p:nvGrpSpPr>
          <p:cNvPr id="121" name="Google Shape;121;p23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03;p27">
            <a:extLst>
              <a:ext uri="{FF2B5EF4-FFF2-40B4-BE49-F238E27FC236}">
                <a16:creationId xmlns:a16="http://schemas.microsoft.com/office/drawing/2014/main" id="{A24E7329-A4FC-41D2-8E1A-71BF7A274561}"/>
              </a:ext>
            </a:extLst>
          </p:cNvPr>
          <p:cNvSpPr txBox="1">
            <a:spLocks/>
          </p:cNvSpPr>
          <p:nvPr/>
        </p:nvSpPr>
        <p:spPr>
          <a:xfrm>
            <a:off x="4741392" y="3198792"/>
            <a:ext cx="4054642" cy="50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>
                <a:latin typeface="Sitka Text" panose="02000505000000020004" pitchFamily="2" charset="0"/>
              </a:rPr>
              <a:t>Ujian</a:t>
            </a:r>
            <a:r>
              <a:rPr lang="en-US" sz="2000" dirty="0">
                <a:latin typeface="Sitka Text" panose="02000505000000020004" pitchFamily="2" charset="0"/>
              </a:rPr>
              <a:t> Tengah Semester PBW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Our team</a:t>
            </a:r>
            <a:r>
              <a:rPr lang="en" dirty="0">
                <a:solidFill>
                  <a:schemeClr val="accent3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110165" y="3828714"/>
            <a:ext cx="1805765" cy="705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</a:rPr>
              <a:t>I Kadek Agus Chandra Pradika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6" name="Google Shape;119;p23"/>
          <p:cNvSpPr txBox="1">
            <a:spLocks/>
          </p:cNvSpPr>
          <p:nvPr/>
        </p:nvSpPr>
        <p:spPr>
          <a:xfrm>
            <a:off x="2807635" y="3828715"/>
            <a:ext cx="1617078" cy="70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sz="1600" b="1" dirty="0" err="1">
                <a:solidFill>
                  <a:schemeClr val="accent3"/>
                </a:solidFill>
              </a:rPr>
              <a:t>Theresia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Seftiani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Girsang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7" name="Google Shape;119;p23"/>
          <p:cNvSpPr txBox="1">
            <a:spLocks/>
          </p:cNvSpPr>
          <p:nvPr/>
        </p:nvSpPr>
        <p:spPr>
          <a:xfrm>
            <a:off x="5033961" y="3828714"/>
            <a:ext cx="1381851" cy="70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I </a:t>
            </a:r>
            <a:r>
              <a:rPr lang="en-US" sz="1600" b="1" dirty="0" err="1">
                <a:solidFill>
                  <a:schemeClr val="accent3"/>
                </a:solidFill>
              </a:rPr>
              <a:t>Putu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Sedana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Wijaya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8" name="Google Shape;119;p23"/>
          <p:cNvSpPr txBox="1">
            <a:spLocks/>
          </p:cNvSpPr>
          <p:nvPr/>
        </p:nvSpPr>
        <p:spPr>
          <a:xfrm>
            <a:off x="7280211" y="3746164"/>
            <a:ext cx="1381851" cy="70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I Made Yoga </a:t>
            </a:r>
            <a:r>
              <a:rPr lang="en-US" sz="1600" b="1" dirty="0" err="1">
                <a:solidFill>
                  <a:schemeClr val="accent3"/>
                </a:solidFill>
              </a:rPr>
              <a:t>Mahendra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B3E63-0462-45A7-9E30-1947E74B5843}"/>
              </a:ext>
            </a:extLst>
          </p:cNvPr>
          <p:cNvSpPr/>
          <p:nvPr/>
        </p:nvSpPr>
        <p:spPr>
          <a:xfrm>
            <a:off x="337719" y="4534432"/>
            <a:ext cx="1221761" cy="307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BatangChe" panose="020B0503020000020004" pitchFamily="49" charset="-127"/>
                <a:ea typeface="BatangChe" panose="020B0503020000020004" pitchFamily="49" charset="-127"/>
              </a:rPr>
              <a:t>1808561025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C2C115-490F-40CB-83F3-95E4D8A4E8E7}"/>
              </a:ext>
            </a:extLst>
          </p:cNvPr>
          <p:cNvSpPr/>
          <p:nvPr/>
        </p:nvSpPr>
        <p:spPr>
          <a:xfrm>
            <a:off x="3020465" y="4534432"/>
            <a:ext cx="1221761" cy="307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BatangChe" panose="020B0503020000020004" pitchFamily="49" charset="-127"/>
                <a:ea typeface="BatangChe" panose="020B0503020000020004" pitchFamily="49" charset="-127"/>
              </a:rPr>
              <a:t>1808561029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11D77-403C-4C79-84C2-15BAEADD0677}"/>
              </a:ext>
            </a:extLst>
          </p:cNvPr>
          <p:cNvSpPr/>
          <p:nvPr/>
        </p:nvSpPr>
        <p:spPr>
          <a:xfrm>
            <a:off x="5142177" y="4534432"/>
            <a:ext cx="1221761" cy="307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BatangChe" panose="020B0503020000020004" pitchFamily="49" charset="-127"/>
                <a:ea typeface="BatangChe" panose="020B0503020000020004" pitchFamily="49" charset="-127"/>
              </a:rPr>
              <a:t>1808561034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FE57E-B2CC-4EF2-A2F6-432B62DE2C14}"/>
              </a:ext>
            </a:extLst>
          </p:cNvPr>
          <p:cNvSpPr/>
          <p:nvPr/>
        </p:nvSpPr>
        <p:spPr>
          <a:xfrm>
            <a:off x="7360257" y="4496332"/>
            <a:ext cx="1221761" cy="307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BatangChe" panose="020B0503020000020004" pitchFamily="49" charset="-127"/>
                <a:ea typeface="BatangChe" panose="020B0503020000020004" pitchFamily="49" charset="-127"/>
              </a:rPr>
              <a:t>1808561044</a:t>
            </a:r>
          </a:p>
        </p:txBody>
      </p:sp>
      <p:pic>
        <p:nvPicPr>
          <p:cNvPr id="14" name="Picture 13" descr="A picture containing person, suit&#10;&#10;Description automatically generated">
            <a:extLst>
              <a:ext uri="{FF2B5EF4-FFF2-40B4-BE49-F238E27FC236}">
                <a16:creationId xmlns:a16="http://schemas.microsoft.com/office/drawing/2014/main" id="{248FCA25-F925-4B33-8380-D160D5AFD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00" b="7545"/>
          <a:stretch/>
        </p:blipFill>
        <p:spPr>
          <a:xfrm>
            <a:off x="402166" y="1974797"/>
            <a:ext cx="1221762" cy="1698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C497A9-5FD9-452C-9A21-FE914EC9C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621" y="2473950"/>
            <a:ext cx="1798529" cy="11990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8A1136-DEF6-436D-AD59-79508F0953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59" t="17992" r="9651"/>
          <a:stretch/>
        </p:blipFill>
        <p:spPr>
          <a:xfrm>
            <a:off x="2967671" y="1892827"/>
            <a:ext cx="1168968" cy="1976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picture containing person, standing, posing&#10;&#10;Description automatically generated">
            <a:extLst>
              <a:ext uri="{FF2B5EF4-FFF2-40B4-BE49-F238E27FC236}">
                <a16:creationId xmlns:a16="http://schemas.microsoft.com/office/drawing/2014/main" id="{330C55CA-260E-4A20-866C-57B00054A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3132" y="1685130"/>
            <a:ext cx="1373486" cy="2061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>
            <a:spLocks noGrp="1"/>
          </p:cNvSpPr>
          <p:nvPr>
            <p:ph type="subTitle" idx="1"/>
          </p:nvPr>
        </p:nvSpPr>
        <p:spPr>
          <a:xfrm flipH="1">
            <a:off x="483009" y="2724856"/>
            <a:ext cx="1810165" cy="5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Covid-19</a:t>
            </a:r>
            <a:endParaRPr sz="3200" dirty="0"/>
          </a:p>
        </p:txBody>
      </p:sp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56197" y="1086189"/>
            <a:ext cx="2376300" cy="1477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349" name="Google Shape;349;p26"/>
          <p:cNvSpPr/>
          <p:nvPr/>
        </p:nvSpPr>
        <p:spPr>
          <a:xfrm>
            <a:off x="5588729" y="1666522"/>
            <a:ext cx="98075" cy="153754"/>
          </a:xfrm>
          <a:custGeom>
            <a:avLst/>
            <a:gdLst/>
            <a:ahLst/>
            <a:cxnLst/>
            <a:rect l="l" t="t" r="r" b="b"/>
            <a:pathLst>
              <a:path w="2230" h="3496" extrusionOk="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347;p26">
            <a:extLst>
              <a:ext uri="{FF2B5EF4-FFF2-40B4-BE49-F238E27FC236}">
                <a16:creationId xmlns:a16="http://schemas.microsoft.com/office/drawing/2014/main" id="{E3E33F00-1F21-49A5-BE09-E936300FB79F}"/>
              </a:ext>
            </a:extLst>
          </p:cNvPr>
          <p:cNvSpPr txBox="1">
            <a:spLocks/>
          </p:cNvSpPr>
          <p:nvPr/>
        </p:nvSpPr>
        <p:spPr>
          <a:xfrm flipH="1">
            <a:off x="6039258" y="2845765"/>
            <a:ext cx="2003546" cy="5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3200" dirty="0"/>
              <a:t>Pendidikan</a:t>
            </a:r>
          </a:p>
        </p:txBody>
      </p:sp>
      <p:sp>
        <p:nvSpPr>
          <p:cNvPr id="2" name="Google Shape;347;p26">
            <a:extLst>
              <a:ext uri="{FF2B5EF4-FFF2-40B4-BE49-F238E27FC236}">
                <a16:creationId xmlns:a16="http://schemas.microsoft.com/office/drawing/2014/main" id="{F1F54936-9022-4E5F-9E9A-C0D4130E9BD2}"/>
              </a:ext>
            </a:extLst>
          </p:cNvPr>
          <p:cNvSpPr txBox="1">
            <a:spLocks/>
          </p:cNvSpPr>
          <p:nvPr/>
        </p:nvSpPr>
        <p:spPr>
          <a:xfrm flipH="1">
            <a:off x="3445999" y="4500903"/>
            <a:ext cx="2003546" cy="5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3200" dirty="0"/>
              <a:t>Platform</a:t>
            </a:r>
          </a:p>
        </p:txBody>
      </p:sp>
      <p:pic>
        <p:nvPicPr>
          <p:cNvPr id="4" name="Picture 3" descr="A picture containing cake, decorated, close&#10;&#10;Description automatically generated">
            <a:extLst>
              <a:ext uri="{FF2B5EF4-FFF2-40B4-BE49-F238E27FC236}">
                <a16:creationId xmlns:a16="http://schemas.microsoft.com/office/drawing/2014/main" id="{E6AFD884-C0D6-4B13-8CE3-B47E2889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9" y="3342049"/>
            <a:ext cx="1623137" cy="1082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picture containing person, sport, outdoor, dancer&#10;&#10;Description automatically generated">
            <a:extLst>
              <a:ext uri="{FF2B5EF4-FFF2-40B4-BE49-F238E27FC236}">
                <a16:creationId xmlns:a16="http://schemas.microsoft.com/office/drawing/2014/main" id="{7595E5AC-1AE2-48BA-AA3B-397A45D7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646" y="741520"/>
            <a:ext cx="3656800" cy="215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A7A91A4-58D3-4FD2-A19B-24BCE6325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696" y="3648901"/>
            <a:ext cx="910827" cy="9108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503;p27">
            <a:extLst>
              <a:ext uri="{FF2B5EF4-FFF2-40B4-BE49-F238E27FC236}">
                <a16:creationId xmlns:a16="http://schemas.microsoft.com/office/drawing/2014/main" id="{53CC3A72-7AF7-46E6-B10E-C00E855FB3E0}"/>
              </a:ext>
            </a:extLst>
          </p:cNvPr>
          <p:cNvSpPr txBox="1">
            <a:spLocks/>
          </p:cNvSpPr>
          <p:nvPr/>
        </p:nvSpPr>
        <p:spPr>
          <a:xfrm>
            <a:off x="0" y="215153"/>
            <a:ext cx="1656359" cy="50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None/>
              <a:defRPr sz="1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 err="1">
                <a:latin typeface="Sitka Text" panose="02000505000000020004" pitchFamily="2" charset="0"/>
              </a:rPr>
              <a:t>GoodChoice</a:t>
            </a:r>
            <a:endParaRPr lang="en-US" dirty="0">
              <a:latin typeface="Sitka Text" panose="02000505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A727E-861C-4CC2-B7A9-33F4367F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1215"/>
            <a:ext cx="826891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827;p30">
            <a:extLst>
              <a:ext uri="{FF2B5EF4-FFF2-40B4-BE49-F238E27FC236}">
                <a16:creationId xmlns:a16="http://schemas.microsoft.com/office/drawing/2014/main" id="{940B66CD-023D-4C76-AC52-D19A708DCC96}"/>
              </a:ext>
            </a:extLst>
          </p:cNvPr>
          <p:cNvGrpSpPr/>
          <p:nvPr/>
        </p:nvGrpSpPr>
        <p:grpSpPr>
          <a:xfrm>
            <a:off x="91835" y="915634"/>
            <a:ext cx="3624567" cy="3312232"/>
            <a:chOff x="4319313" y="915632"/>
            <a:chExt cx="3624567" cy="3312232"/>
          </a:xfrm>
        </p:grpSpPr>
        <p:sp>
          <p:nvSpPr>
            <p:cNvPr id="61" name="Google Shape;828;p30">
              <a:extLst>
                <a:ext uri="{FF2B5EF4-FFF2-40B4-BE49-F238E27FC236}">
                  <a16:creationId xmlns:a16="http://schemas.microsoft.com/office/drawing/2014/main" id="{9349D517-6026-4EC7-8A82-F3B466C0B0C3}"/>
                </a:ext>
              </a:extLst>
            </p:cNvPr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9;p30">
              <a:extLst>
                <a:ext uri="{FF2B5EF4-FFF2-40B4-BE49-F238E27FC236}">
                  <a16:creationId xmlns:a16="http://schemas.microsoft.com/office/drawing/2014/main" id="{4B85C98A-6890-4783-88E5-36DBC8364482}"/>
                </a:ext>
              </a:extLst>
            </p:cNvPr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0;p30">
              <a:extLst>
                <a:ext uri="{FF2B5EF4-FFF2-40B4-BE49-F238E27FC236}">
                  <a16:creationId xmlns:a16="http://schemas.microsoft.com/office/drawing/2014/main" id="{4F89503E-2DA6-4225-AF98-2C8F75FCD1A9}"/>
                </a:ext>
              </a:extLst>
            </p:cNvPr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31;p30">
              <a:extLst>
                <a:ext uri="{FF2B5EF4-FFF2-40B4-BE49-F238E27FC236}">
                  <a16:creationId xmlns:a16="http://schemas.microsoft.com/office/drawing/2014/main" id="{2B579C50-D6D3-4208-90E2-29A921CB23C8}"/>
                </a:ext>
              </a:extLst>
            </p:cNvPr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2;p30">
              <a:extLst>
                <a:ext uri="{FF2B5EF4-FFF2-40B4-BE49-F238E27FC236}">
                  <a16:creationId xmlns:a16="http://schemas.microsoft.com/office/drawing/2014/main" id="{7FF0B29D-8049-4225-89A4-C5D6956967BF}"/>
                </a:ext>
              </a:extLst>
            </p:cNvPr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3;p30">
              <a:extLst>
                <a:ext uri="{FF2B5EF4-FFF2-40B4-BE49-F238E27FC236}">
                  <a16:creationId xmlns:a16="http://schemas.microsoft.com/office/drawing/2014/main" id="{11CF4CDA-45DA-40E7-91A4-40E297A4511F}"/>
                </a:ext>
              </a:extLst>
            </p:cNvPr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4;p30">
              <a:extLst>
                <a:ext uri="{FF2B5EF4-FFF2-40B4-BE49-F238E27FC236}">
                  <a16:creationId xmlns:a16="http://schemas.microsoft.com/office/drawing/2014/main" id="{35C35617-5352-44A9-BC23-06DFD4261051}"/>
                </a:ext>
              </a:extLst>
            </p:cNvPr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5;p30">
              <a:extLst>
                <a:ext uri="{FF2B5EF4-FFF2-40B4-BE49-F238E27FC236}">
                  <a16:creationId xmlns:a16="http://schemas.microsoft.com/office/drawing/2014/main" id="{11A22117-C414-4F0B-830F-BCD5906F6F8D}"/>
                </a:ext>
              </a:extLst>
            </p:cNvPr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6;p30">
              <a:extLst>
                <a:ext uri="{FF2B5EF4-FFF2-40B4-BE49-F238E27FC236}">
                  <a16:creationId xmlns:a16="http://schemas.microsoft.com/office/drawing/2014/main" id="{BC43E0CD-B31C-44C4-8898-1EFFDE12B02D}"/>
                </a:ext>
              </a:extLst>
            </p:cNvPr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7;p30">
              <a:extLst>
                <a:ext uri="{FF2B5EF4-FFF2-40B4-BE49-F238E27FC236}">
                  <a16:creationId xmlns:a16="http://schemas.microsoft.com/office/drawing/2014/main" id="{AD6825B6-D98F-4FDB-A5A2-F787F7A783AB}"/>
                </a:ext>
              </a:extLst>
            </p:cNvPr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8;p30">
              <a:extLst>
                <a:ext uri="{FF2B5EF4-FFF2-40B4-BE49-F238E27FC236}">
                  <a16:creationId xmlns:a16="http://schemas.microsoft.com/office/drawing/2014/main" id="{9E8AA028-000D-4B9F-9EAC-768D1F681953}"/>
                </a:ext>
              </a:extLst>
            </p:cNvPr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9;p30">
              <a:extLst>
                <a:ext uri="{FF2B5EF4-FFF2-40B4-BE49-F238E27FC236}">
                  <a16:creationId xmlns:a16="http://schemas.microsoft.com/office/drawing/2014/main" id="{966E0721-8BEB-4219-BB44-D2B92A633A02}"/>
                </a:ext>
              </a:extLst>
            </p:cNvPr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40;p30">
              <a:extLst>
                <a:ext uri="{FF2B5EF4-FFF2-40B4-BE49-F238E27FC236}">
                  <a16:creationId xmlns:a16="http://schemas.microsoft.com/office/drawing/2014/main" id="{BFCE7093-928A-49BC-820F-A48F1ED16506}"/>
                </a:ext>
              </a:extLst>
            </p:cNvPr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41;p30">
              <a:extLst>
                <a:ext uri="{FF2B5EF4-FFF2-40B4-BE49-F238E27FC236}">
                  <a16:creationId xmlns:a16="http://schemas.microsoft.com/office/drawing/2014/main" id="{C4783DE6-DF89-46C7-AC95-31CD252A8542}"/>
                </a:ext>
              </a:extLst>
            </p:cNvPr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42;p30">
              <a:extLst>
                <a:ext uri="{FF2B5EF4-FFF2-40B4-BE49-F238E27FC236}">
                  <a16:creationId xmlns:a16="http://schemas.microsoft.com/office/drawing/2014/main" id="{96F592AB-E99E-4233-8568-A1C49E8A874A}"/>
                </a:ext>
              </a:extLst>
            </p:cNvPr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43;p30">
              <a:extLst>
                <a:ext uri="{FF2B5EF4-FFF2-40B4-BE49-F238E27FC236}">
                  <a16:creationId xmlns:a16="http://schemas.microsoft.com/office/drawing/2014/main" id="{D85CAE3C-D702-4B1A-9E38-4A270FAE2BDD}"/>
                </a:ext>
              </a:extLst>
            </p:cNvPr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44;p30">
              <a:extLst>
                <a:ext uri="{FF2B5EF4-FFF2-40B4-BE49-F238E27FC236}">
                  <a16:creationId xmlns:a16="http://schemas.microsoft.com/office/drawing/2014/main" id="{FD3F5127-C46F-4025-82C3-0E99DB4A23D1}"/>
                </a:ext>
              </a:extLst>
            </p:cNvPr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45;p30">
              <a:extLst>
                <a:ext uri="{FF2B5EF4-FFF2-40B4-BE49-F238E27FC236}">
                  <a16:creationId xmlns:a16="http://schemas.microsoft.com/office/drawing/2014/main" id="{5024D7BB-AB37-4789-875A-304F2D213805}"/>
                </a:ext>
              </a:extLst>
            </p:cNvPr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46;p30">
              <a:extLst>
                <a:ext uri="{FF2B5EF4-FFF2-40B4-BE49-F238E27FC236}">
                  <a16:creationId xmlns:a16="http://schemas.microsoft.com/office/drawing/2014/main" id="{6F537DF4-8842-4415-AA16-9F0481782146}"/>
                </a:ext>
              </a:extLst>
            </p:cNvPr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47;p30">
              <a:extLst>
                <a:ext uri="{FF2B5EF4-FFF2-40B4-BE49-F238E27FC236}">
                  <a16:creationId xmlns:a16="http://schemas.microsoft.com/office/drawing/2014/main" id="{49EDD9E0-ED84-47C7-AFA8-49994978A552}"/>
                </a:ext>
              </a:extLst>
            </p:cNvPr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8;p30">
              <a:extLst>
                <a:ext uri="{FF2B5EF4-FFF2-40B4-BE49-F238E27FC236}">
                  <a16:creationId xmlns:a16="http://schemas.microsoft.com/office/drawing/2014/main" id="{2E5DF184-052F-46BA-A16A-9258B8A9897C}"/>
                </a:ext>
              </a:extLst>
            </p:cNvPr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49;p30">
              <a:extLst>
                <a:ext uri="{FF2B5EF4-FFF2-40B4-BE49-F238E27FC236}">
                  <a16:creationId xmlns:a16="http://schemas.microsoft.com/office/drawing/2014/main" id="{F03EC3AB-A5D1-43DA-9572-97F2F1F64ADD}"/>
                </a:ext>
              </a:extLst>
            </p:cNvPr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50;p30">
              <a:extLst>
                <a:ext uri="{FF2B5EF4-FFF2-40B4-BE49-F238E27FC236}">
                  <a16:creationId xmlns:a16="http://schemas.microsoft.com/office/drawing/2014/main" id="{B0854296-B33F-44A7-A094-E01DDC237B14}"/>
                </a:ext>
              </a:extLst>
            </p:cNvPr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51;p30">
              <a:extLst>
                <a:ext uri="{FF2B5EF4-FFF2-40B4-BE49-F238E27FC236}">
                  <a16:creationId xmlns:a16="http://schemas.microsoft.com/office/drawing/2014/main" id="{BEB8C0C2-71AB-4152-A9F2-102B350E1C15}"/>
                </a:ext>
              </a:extLst>
            </p:cNvPr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2;p30">
              <a:extLst>
                <a:ext uri="{FF2B5EF4-FFF2-40B4-BE49-F238E27FC236}">
                  <a16:creationId xmlns:a16="http://schemas.microsoft.com/office/drawing/2014/main" id="{51B52831-68C1-4CCD-8D3A-6763C8634F8B}"/>
                </a:ext>
              </a:extLst>
            </p:cNvPr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53;p30">
              <a:extLst>
                <a:ext uri="{FF2B5EF4-FFF2-40B4-BE49-F238E27FC236}">
                  <a16:creationId xmlns:a16="http://schemas.microsoft.com/office/drawing/2014/main" id="{6024134F-8022-4964-AF2C-ACBE65414DCA}"/>
                </a:ext>
              </a:extLst>
            </p:cNvPr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54;p30">
              <a:extLst>
                <a:ext uri="{FF2B5EF4-FFF2-40B4-BE49-F238E27FC236}">
                  <a16:creationId xmlns:a16="http://schemas.microsoft.com/office/drawing/2014/main" id="{7EAA0DA6-98D9-4E17-80D1-68A9B73752E5}"/>
                </a:ext>
              </a:extLst>
            </p:cNvPr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55;p30">
              <a:extLst>
                <a:ext uri="{FF2B5EF4-FFF2-40B4-BE49-F238E27FC236}">
                  <a16:creationId xmlns:a16="http://schemas.microsoft.com/office/drawing/2014/main" id="{E35D5281-039F-4618-8571-139EFF8399E1}"/>
                </a:ext>
              </a:extLst>
            </p:cNvPr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56;p30">
              <a:extLst>
                <a:ext uri="{FF2B5EF4-FFF2-40B4-BE49-F238E27FC236}">
                  <a16:creationId xmlns:a16="http://schemas.microsoft.com/office/drawing/2014/main" id="{FD7F19F3-06C3-4D8A-9FDA-318CD0177689}"/>
                </a:ext>
              </a:extLst>
            </p:cNvPr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57;p30">
              <a:extLst>
                <a:ext uri="{FF2B5EF4-FFF2-40B4-BE49-F238E27FC236}">
                  <a16:creationId xmlns:a16="http://schemas.microsoft.com/office/drawing/2014/main" id="{177C42D8-3E12-4C48-B5B3-7A5791B8A178}"/>
                </a:ext>
              </a:extLst>
            </p:cNvPr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58;p30">
              <a:extLst>
                <a:ext uri="{FF2B5EF4-FFF2-40B4-BE49-F238E27FC236}">
                  <a16:creationId xmlns:a16="http://schemas.microsoft.com/office/drawing/2014/main" id="{9761C89A-C009-4805-882C-C02AE19EF7CC}"/>
                </a:ext>
              </a:extLst>
            </p:cNvPr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59;p30">
              <a:extLst>
                <a:ext uri="{FF2B5EF4-FFF2-40B4-BE49-F238E27FC236}">
                  <a16:creationId xmlns:a16="http://schemas.microsoft.com/office/drawing/2014/main" id="{4B9B27FD-E65E-4C98-9311-EC10CC500E3C}"/>
                </a:ext>
              </a:extLst>
            </p:cNvPr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60;p30">
              <a:extLst>
                <a:ext uri="{FF2B5EF4-FFF2-40B4-BE49-F238E27FC236}">
                  <a16:creationId xmlns:a16="http://schemas.microsoft.com/office/drawing/2014/main" id="{09C038D2-F6F4-489E-8E1C-CBD2DBF149A4}"/>
                </a:ext>
              </a:extLst>
            </p:cNvPr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61;p30">
              <a:extLst>
                <a:ext uri="{FF2B5EF4-FFF2-40B4-BE49-F238E27FC236}">
                  <a16:creationId xmlns:a16="http://schemas.microsoft.com/office/drawing/2014/main" id="{7178BB51-5F3F-4037-9905-E68692A3FC74}"/>
                </a:ext>
              </a:extLst>
            </p:cNvPr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62;p30">
              <a:extLst>
                <a:ext uri="{FF2B5EF4-FFF2-40B4-BE49-F238E27FC236}">
                  <a16:creationId xmlns:a16="http://schemas.microsoft.com/office/drawing/2014/main" id="{6FA3C2BF-942F-4068-8DC4-E231DBFDB343}"/>
                </a:ext>
              </a:extLst>
            </p:cNvPr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63;p30">
              <a:extLst>
                <a:ext uri="{FF2B5EF4-FFF2-40B4-BE49-F238E27FC236}">
                  <a16:creationId xmlns:a16="http://schemas.microsoft.com/office/drawing/2014/main" id="{489C413C-0CAC-42EF-A701-B94DA81AD13A}"/>
                </a:ext>
              </a:extLst>
            </p:cNvPr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64;p30">
              <a:extLst>
                <a:ext uri="{FF2B5EF4-FFF2-40B4-BE49-F238E27FC236}">
                  <a16:creationId xmlns:a16="http://schemas.microsoft.com/office/drawing/2014/main" id="{6F6813D3-E485-4127-96FD-58F892362B92}"/>
                </a:ext>
              </a:extLst>
            </p:cNvPr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65;p30">
              <a:extLst>
                <a:ext uri="{FF2B5EF4-FFF2-40B4-BE49-F238E27FC236}">
                  <a16:creationId xmlns:a16="http://schemas.microsoft.com/office/drawing/2014/main" id="{F8EC9E58-0B2D-43BF-820A-852C2A3068F9}"/>
                </a:ext>
              </a:extLst>
            </p:cNvPr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66;p30">
              <a:extLst>
                <a:ext uri="{FF2B5EF4-FFF2-40B4-BE49-F238E27FC236}">
                  <a16:creationId xmlns:a16="http://schemas.microsoft.com/office/drawing/2014/main" id="{048513C0-1209-4662-9FEF-26FD6E101D03}"/>
                </a:ext>
              </a:extLst>
            </p:cNvPr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67;p30">
              <a:extLst>
                <a:ext uri="{FF2B5EF4-FFF2-40B4-BE49-F238E27FC236}">
                  <a16:creationId xmlns:a16="http://schemas.microsoft.com/office/drawing/2014/main" id="{56039278-63C0-49BA-A89D-1FF56DF8A602}"/>
                </a:ext>
              </a:extLst>
            </p:cNvPr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68;p30">
              <a:extLst>
                <a:ext uri="{FF2B5EF4-FFF2-40B4-BE49-F238E27FC236}">
                  <a16:creationId xmlns:a16="http://schemas.microsoft.com/office/drawing/2014/main" id="{15A373C6-AF38-4D83-A68F-BC3BAE711D6E}"/>
                </a:ext>
              </a:extLst>
            </p:cNvPr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69;p30">
              <a:extLst>
                <a:ext uri="{FF2B5EF4-FFF2-40B4-BE49-F238E27FC236}">
                  <a16:creationId xmlns:a16="http://schemas.microsoft.com/office/drawing/2014/main" id="{24E75D75-1574-460C-96BC-760F9A737FC0}"/>
                </a:ext>
              </a:extLst>
            </p:cNvPr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0;p30">
              <a:extLst>
                <a:ext uri="{FF2B5EF4-FFF2-40B4-BE49-F238E27FC236}">
                  <a16:creationId xmlns:a16="http://schemas.microsoft.com/office/drawing/2014/main" id="{227FE8B3-5F92-48F4-B84C-7688683DEB53}"/>
                </a:ext>
              </a:extLst>
            </p:cNvPr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71;p30">
              <a:extLst>
                <a:ext uri="{FF2B5EF4-FFF2-40B4-BE49-F238E27FC236}">
                  <a16:creationId xmlns:a16="http://schemas.microsoft.com/office/drawing/2014/main" id="{ECA5E3BC-9207-4A27-95EB-ABAA1E8EC0EB}"/>
                </a:ext>
              </a:extLst>
            </p:cNvPr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72;p30">
              <a:extLst>
                <a:ext uri="{FF2B5EF4-FFF2-40B4-BE49-F238E27FC236}">
                  <a16:creationId xmlns:a16="http://schemas.microsoft.com/office/drawing/2014/main" id="{80BEE8F0-D284-47D8-9C5C-B0728AB9A774}"/>
                </a:ext>
              </a:extLst>
            </p:cNvPr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73;p30">
              <a:extLst>
                <a:ext uri="{FF2B5EF4-FFF2-40B4-BE49-F238E27FC236}">
                  <a16:creationId xmlns:a16="http://schemas.microsoft.com/office/drawing/2014/main" id="{E4056EF6-E891-4EFA-B028-A519BDDB598B}"/>
                </a:ext>
              </a:extLst>
            </p:cNvPr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74;p30">
              <a:extLst>
                <a:ext uri="{FF2B5EF4-FFF2-40B4-BE49-F238E27FC236}">
                  <a16:creationId xmlns:a16="http://schemas.microsoft.com/office/drawing/2014/main" id="{25B6038E-5C34-4158-B1C6-9F1E4C1A6CE4}"/>
                </a:ext>
              </a:extLst>
            </p:cNvPr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75;p30">
              <a:extLst>
                <a:ext uri="{FF2B5EF4-FFF2-40B4-BE49-F238E27FC236}">
                  <a16:creationId xmlns:a16="http://schemas.microsoft.com/office/drawing/2014/main" id="{5394B0E4-D1E6-4188-951A-3C121903B89C}"/>
                </a:ext>
              </a:extLst>
            </p:cNvPr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76;p30">
              <a:extLst>
                <a:ext uri="{FF2B5EF4-FFF2-40B4-BE49-F238E27FC236}">
                  <a16:creationId xmlns:a16="http://schemas.microsoft.com/office/drawing/2014/main" id="{EAA00241-10CD-4A94-96E7-4B20CE2D2675}"/>
                </a:ext>
              </a:extLst>
            </p:cNvPr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77;p30">
              <a:extLst>
                <a:ext uri="{FF2B5EF4-FFF2-40B4-BE49-F238E27FC236}">
                  <a16:creationId xmlns:a16="http://schemas.microsoft.com/office/drawing/2014/main" id="{492F2EF0-1F9C-44CF-A01C-CAB82161BD55}"/>
                </a:ext>
              </a:extLst>
            </p:cNvPr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78;p30">
              <a:extLst>
                <a:ext uri="{FF2B5EF4-FFF2-40B4-BE49-F238E27FC236}">
                  <a16:creationId xmlns:a16="http://schemas.microsoft.com/office/drawing/2014/main" id="{66DD2BD0-AE0D-4CB7-9804-377FCFB98E1A}"/>
                </a:ext>
              </a:extLst>
            </p:cNvPr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79;p30">
              <a:extLst>
                <a:ext uri="{FF2B5EF4-FFF2-40B4-BE49-F238E27FC236}">
                  <a16:creationId xmlns:a16="http://schemas.microsoft.com/office/drawing/2014/main" id="{51B99656-4266-4425-8DE8-456FC3DF20E6}"/>
                </a:ext>
              </a:extLst>
            </p:cNvPr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80;p30">
              <a:extLst>
                <a:ext uri="{FF2B5EF4-FFF2-40B4-BE49-F238E27FC236}">
                  <a16:creationId xmlns:a16="http://schemas.microsoft.com/office/drawing/2014/main" id="{57DD3535-1EB4-4C22-8B1C-E35B0CB4D83D}"/>
                </a:ext>
              </a:extLst>
            </p:cNvPr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81;p30">
              <a:extLst>
                <a:ext uri="{FF2B5EF4-FFF2-40B4-BE49-F238E27FC236}">
                  <a16:creationId xmlns:a16="http://schemas.microsoft.com/office/drawing/2014/main" id="{F23968A5-0F43-47C0-8D48-0D1E948D1FF5}"/>
                </a:ext>
              </a:extLst>
            </p:cNvPr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82;p30">
              <a:extLst>
                <a:ext uri="{FF2B5EF4-FFF2-40B4-BE49-F238E27FC236}">
                  <a16:creationId xmlns:a16="http://schemas.microsoft.com/office/drawing/2014/main" id="{70AF4FF8-16BB-4412-AE27-DD69965C2EDC}"/>
                </a:ext>
              </a:extLst>
            </p:cNvPr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83;p30">
              <a:extLst>
                <a:ext uri="{FF2B5EF4-FFF2-40B4-BE49-F238E27FC236}">
                  <a16:creationId xmlns:a16="http://schemas.microsoft.com/office/drawing/2014/main" id="{D4800C0B-9114-4CE9-A196-7AE61935CD71}"/>
                </a:ext>
              </a:extLst>
            </p:cNvPr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84;p30">
              <a:extLst>
                <a:ext uri="{FF2B5EF4-FFF2-40B4-BE49-F238E27FC236}">
                  <a16:creationId xmlns:a16="http://schemas.microsoft.com/office/drawing/2014/main" id="{EDC3AB89-763A-472E-8364-85F9567BE947}"/>
                </a:ext>
              </a:extLst>
            </p:cNvPr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85;p30">
              <a:extLst>
                <a:ext uri="{FF2B5EF4-FFF2-40B4-BE49-F238E27FC236}">
                  <a16:creationId xmlns:a16="http://schemas.microsoft.com/office/drawing/2014/main" id="{38F079E5-D175-460C-874D-BD91B7C76AA8}"/>
                </a:ext>
              </a:extLst>
            </p:cNvPr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86;p30">
              <a:extLst>
                <a:ext uri="{FF2B5EF4-FFF2-40B4-BE49-F238E27FC236}">
                  <a16:creationId xmlns:a16="http://schemas.microsoft.com/office/drawing/2014/main" id="{83160424-28F5-4AFE-94E6-9330B3661B0A}"/>
                </a:ext>
              </a:extLst>
            </p:cNvPr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87;p30">
              <a:extLst>
                <a:ext uri="{FF2B5EF4-FFF2-40B4-BE49-F238E27FC236}">
                  <a16:creationId xmlns:a16="http://schemas.microsoft.com/office/drawing/2014/main" id="{B9400289-17F8-443C-96C8-3FB4A1AC1153}"/>
                </a:ext>
              </a:extLst>
            </p:cNvPr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88;p30">
              <a:extLst>
                <a:ext uri="{FF2B5EF4-FFF2-40B4-BE49-F238E27FC236}">
                  <a16:creationId xmlns:a16="http://schemas.microsoft.com/office/drawing/2014/main" id="{1309A195-1095-40B7-8F87-8954E01AAAEB}"/>
                </a:ext>
              </a:extLst>
            </p:cNvPr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89;p30">
              <a:extLst>
                <a:ext uri="{FF2B5EF4-FFF2-40B4-BE49-F238E27FC236}">
                  <a16:creationId xmlns:a16="http://schemas.microsoft.com/office/drawing/2014/main" id="{46739A2A-ECFD-4BB8-BADC-7B68D0C5554A}"/>
                </a:ext>
              </a:extLst>
            </p:cNvPr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90;p30">
              <a:extLst>
                <a:ext uri="{FF2B5EF4-FFF2-40B4-BE49-F238E27FC236}">
                  <a16:creationId xmlns:a16="http://schemas.microsoft.com/office/drawing/2014/main" id="{24580B3F-2A33-43B4-91B4-4171874AD6D9}"/>
                </a:ext>
              </a:extLst>
            </p:cNvPr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91;p30">
              <a:extLst>
                <a:ext uri="{FF2B5EF4-FFF2-40B4-BE49-F238E27FC236}">
                  <a16:creationId xmlns:a16="http://schemas.microsoft.com/office/drawing/2014/main" id="{520B3FBE-459A-431D-9AA0-B6C12282D5E1}"/>
                </a:ext>
              </a:extLst>
            </p:cNvPr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92;p30">
              <a:extLst>
                <a:ext uri="{FF2B5EF4-FFF2-40B4-BE49-F238E27FC236}">
                  <a16:creationId xmlns:a16="http://schemas.microsoft.com/office/drawing/2014/main" id="{B642FCBD-95D4-4E50-8DC8-4617DBAA0CEC}"/>
                </a:ext>
              </a:extLst>
            </p:cNvPr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93;p30">
              <a:extLst>
                <a:ext uri="{FF2B5EF4-FFF2-40B4-BE49-F238E27FC236}">
                  <a16:creationId xmlns:a16="http://schemas.microsoft.com/office/drawing/2014/main" id="{026B0E6D-DFAF-460D-84EB-F5FBC99ABC6C}"/>
                </a:ext>
              </a:extLst>
            </p:cNvPr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94;p30">
              <a:extLst>
                <a:ext uri="{FF2B5EF4-FFF2-40B4-BE49-F238E27FC236}">
                  <a16:creationId xmlns:a16="http://schemas.microsoft.com/office/drawing/2014/main" id="{7755184D-D86F-4267-9AC7-D2C934214628}"/>
                </a:ext>
              </a:extLst>
            </p:cNvPr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95;p30">
              <a:extLst>
                <a:ext uri="{FF2B5EF4-FFF2-40B4-BE49-F238E27FC236}">
                  <a16:creationId xmlns:a16="http://schemas.microsoft.com/office/drawing/2014/main" id="{757713A9-BC49-4D22-A22D-47547B7F46DF}"/>
                </a:ext>
              </a:extLst>
            </p:cNvPr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96;p30">
              <a:extLst>
                <a:ext uri="{FF2B5EF4-FFF2-40B4-BE49-F238E27FC236}">
                  <a16:creationId xmlns:a16="http://schemas.microsoft.com/office/drawing/2014/main" id="{81E3BBB8-98D0-4AE0-B025-C7923DF34886}"/>
                </a:ext>
              </a:extLst>
            </p:cNvPr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97;p30">
              <a:extLst>
                <a:ext uri="{FF2B5EF4-FFF2-40B4-BE49-F238E27FC236}">
                  <a16:creationId xmlns:a16="http://schemas.microsoft.com/office/drawing/2014/main" id="{4BBBFFC4-7912-43E7-A252-CB48B5F608F0}"/>
                </a:ext>
              </a:extLst>
            </p:cNvPr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98;p30">
              <a:extLst>
                <a:ext uri="{FF2B5EF4-FFF2-40B4-BE49-F238E27FC236}">
                  <a16:creationId xmlns:a16="http://schemas.microsoft.com/office/drawing/2014/main" id="{3770C4DB-1E1C-44FD-BC63-D21F352B89BB}"/>
                </a:ext>
              </a:extLst>
            </p:cNvPr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99;p30">
              <a:extLst>
                <a:ext uri="{FF2B5EF4-FFF2-40B4-BE49-F238E27FC236}">
                  <a16:creationId xmlns:a16="http://schemas.microsoft.com/office/drawing/2014/main" id="{8045B92D-6E41-4E69-B68C-B41935AF3CC0}"/>
                </a:ext>
              </a:extLst>
            </p:cNvPr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00;p30">
              <a:extLst>
                <a:ext uri="{FF2B5EF4-FFF2-40B4-BE49-F238E27FC236}">
                  <a16:creationId xmlns:a16="http://schemas.microsoft.com/office/drawing/2014/main" id="{7A8700BD-B8BC-4599-B6CD-B37B9111738D}"/>
                </a:ext>
              </a:extLst>
            </p:cNvPr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01;p30">
              <a:extLst>
                <a:ext uri="{FF2B5EF4-FFF2-40B4-BE49-F238E27FC236}">
                  <a16:creationId xmlns:a16="http://schemas.microsoft.com/office/drawing/2014/main" id="{C1A7DFF8-6824-41AA-8969-C19D220D5291}"/>
                </a:ext>
              </a:extLst>
            </p:cNvPr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02;p30">
              <a:extLst>
                <a:ext uri="{FF2B5EF4-FFF2-40B4-BE49-F238E27FC236}">
                  <a16:creationId xmlns:a16="http://schemas.microsoft.com/office/drawing/2014/main" id="{9A32118A-0336-4E10-8947-BDE9572728E8}"/>
                </a:ext>
              </a:extLst>
            </p:cNvPr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03;p30">
              <a:extLst>
                <a:ext uri="{FF2B5EF4-FFF2-40B4-BE49-F238E27FC236}">
                  <a16:creationId xmlns:a16="http://schemas.microsoft.com/office/drawing/2014/main" id="{CE15F467-9910-4F1F-9EE8-DC52F6DA3A7E}"/>
                </a:ext>
              </a:extLst>
            </p:cNvPr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4;p30">
              <a:extLst>
                <a:ext uri="{FF2B5EF4-FFF2-40B4-BE49-F238E27FC236}">
                  <a16:creationId xmlns:a16="http://schemas.microsoft.com/office/drawing/2014/main" id="{5241D652-C2B4-4151-AF14-E074152ECFA5}"/>
                </a:ext>
              </a:extLst>
            </p:cNvPr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5;p30">
              <a:extLst>
                <a:ext uri="{FF2B5EF4-FFF2-40B4-BE49-F238E27FC236}">
                  <a16:creationId xmlns:a16="http://schemas.microsoft.com/office/drawing/2014/main" id="{8777EDB0-908F-4296-BA81-66E1AF3E7BAE}"/>
                </a:ext>
              </a:extLst>
            </p:cNvPr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06;p30">
              <a:extLst>
                <a:ext uri="{FF2B5EF4-FFF2-40B4-BE49-F238E27FC236}">
                  <a16:creationId xmlns:a16="http://schemas.microsoft.com/office/drawing/2014/main" id="{91E8E21D-DC26-4486-ADE2-E2EABC8061F4}"/>
                </a:ext>
              </a:extLst>
            </p:cNvPr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07;p30">
              <a:extLst>
                <a:ext uri="{FF2B5EF4-FFF2-40B4-BE49-F238E27FC236}">
                  <a16:creationId xmlns:a16="http://schemas.microsoft.com/office/drawing/2014/main" id="{3D73A811-5E17-42FC-91DA-2F0AC1B27514}"/>
                </a:ext>
              </a:extLst>
            </p:cNvPr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08;p30">
              <a:extLst>
                <a:ext uri="{FF2B5EF4-FFF2-40B4-BE49-F238E27FC236}">
                  <a16:creationId xmlns:a16="http://schemas.microsoft.com/office/drawing/2014/main" id="{29B901B8-249F-4B52-98F4-0C0F955C426F}"/>
                </a:ext>
              </a:extLst>
            </p:cNvPr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09;p30">
              <a:extLst>
                <a:ext uri="{FF2B5EF4-FFF2-40B4-BE49-F238E27FC236}">
                  <a16:creationId xmlns:a16="http://schemas.microsoft.com/office/drawing/2014/main" id="{ED90095C-9C51-4880-B896-8C98C7BD1280}"/>
                </a:ext>
              </a:extLst>
            </p:cNvPr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10;p30">
              <a:extLst>
                <a:ext uri="{FF2B5EF4-FFF2-40B4-BE49-F238E27FC236}">
                  <a16:creationId xmlns:a16="http://schemas.microsoft.com/office/drawing/2014/main" id="{41940391-68E7-4A12-9DB6-AEA9FD55A1E3}"/>
                </a:ext>
              </a:extLst>
            </p:cNvPr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11;p30">
              <a:extLst>
                <a:ext uri="{FF2B5EF4-FFF2-40B4-BE49-F238E27FC236}">
                  <a16:creationId xmlns:a16="http://schemas.microsoft.com/office/drawing/2014/main" id="{26963786-7DE0-4225-BEE8-69B5E9D67632}"/>
                </a:ext>
              </a:extLst>
            </p:cNvPr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12;p30">
              <a:extLst>
                <a:ext uri="{FF2B5EF4-FFF2-40B4-BE49-F238E27FC236}">
                  <a16:creationId xmlns:a16="http://schemas.microsoft.com/office/drawing/2014/main" id="{7B258FF7-37B9-4F4F-952A-B3D0652F2917}"/>
                </a:ext>
              </a:extLst>
            </p:cNvPr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13;p30">
              <a:extLst>
                <a:ext uri="{FF2B5EF4-FFF2-40B4-BE49-F238E27FC236}">
                  <a16:creationId xmlns:a16="http://schemas.microsoft.com/office/drawing/2014/main" id="{466BCF95-D0D2-4124-B37F-82C2FE6CBD0E}"/>
                </a:ext>
              </a:extLst>
            </p:cNvPr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14;p30">
              <a:extLst>
                <a:ext uri="{FF2B5EF4-FFF2-40B4-BE49-F238E27FC236}">
                  <a16:creationId xmlns:a16="http://schemas.microsoft.com/office/drawing/2014/main" id="{77D1F431-3358-4B25-8ABB-336822828454}"/>
                </a:ext>
              </a:extLst>
            </p:cNvPr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15;p30">
              <a:extLst>
                <a:ext uri="{FF2B5EF4-FFF2-40B4-BE49-F238E27FC236}">
                  <a16:creationId xmlns:a16="http://schemas.microsoft.com/office/drawing/2014/main" id="{3A1F22A3-01AA-48EF-96E1-7452183DC10D}"/>
                </a:ext>
              </a:extLst>
            </p:cNvPr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16;p30">
              <a:extLst>
                <a:ext uri="{FF2B5EF4-FFF2-40B4-BE49-F238E27FC236}">
                  <a16:creationId xmlns:a16="http://schemas.microsoft.com/office/drawing/2014/main" id="{A445C651-AA3E-4193-A48F-7EE74C636B98}"/>
                </a:ext>
              </a:extLst>
            </p:cNvPr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17;p30">
              <a:extLst>
                <a:ext uri="{FF2B5EF4-FFF2-40B4-BE49-F238E27FC236}">
                  <a16:creationId xmlns:a16="http://schemas.microsoft.com/office/drawing/2014/main" id="{16C16886-ABBC-488B-AAE4-E3A0169D3FF2}"/>
                </a:ext>
              </a:extLst>
            </p:cNvPr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18;p30">
              <a:extLst>
                <a:ext uri="{FF2B5EF4-FFF2-40B4-BE49-F238E27FC236}">
                  <a16:creationId xmlns:a16="http://schemas.microsoft.com/office/drawing/2014/main" id="{EE551047-3620-410B-BCD2-C5CD27DC26EE}"/>
                </a:ext>
              </a:extLst>
            </p:cNvPr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19;p30">
              <a:extLst>
                <a:ext uri="{FF2B5EF4-FFF2-40B4-BE49-F238E27FC236}">
                  <a16:creationId xmlns:a16="http://schemas.microsoft.com/office/drawing/2014/main" id="{A2975709-6BA4-4249-A44F-62DF22E05709}"/>
                </a:ext>
              </a:extLst>
            </p:cNvPr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20;p30">
              <a:extLst>
                <a:ext uri="{FF2B5EF4-FFF2-40B4-BE49-F238E27FC236}">
                  <a16:creationId xmlns:a16="http://schemas.microsoft.com/office/drawing/2014/main" id="{92D550DD-8299-4FBD-A0C1-0C46536BCFCC}"/>
                </a:ext>
              </a:extLst>
            </p:cNvPr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21;p30">
              <a:extLst>
                <a:ext uri="{FF2B5EF4-FFF2-40B4-BE49-F238E27FC236}">
                  <a16:creationId xmlns:a16="http://schemas.microsoft.com/office/drawing/2014/main" id="{4EAB312A-B62C-4C09-B294-FC60848269B7}"/>
                </a:ext>
              </a:extLst>
            </p:cNvPr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22;p30">
              <a:extLst>
                <a:ext uri="{FF2B5EF4-FFF2-40B4-BE49-F238E27FC236}">
                  <a16:creationId xmlns:a16="http://schemas.microsoft.com/office/drawing/2014/main" id="{753CBBD2-6872-4EED-A7CF-E2E7E31C5154}"/>
                </a:ext>
              </a:extLst>
            </p:cNvPr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23;p30">
              <a:extLst>
                <a:ext uri="{FF2B5EF4-FFF2-40B4-BE49-F238E27FC236}">
                  <a16:creationId xmlns:a16="http://schemas.microsoft.com/office/drawing/2014/main" id="{22A67372-AF3A-4BFF-9A40-834C82644E19}"/>
                </a:ext>
              </a:extLst>
            </p:cNvPr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24;p30">
              <a:extLst>
                <a:ext uri="{FF2B5EF4-FFF2-40B4-BE49-F238E27FC236}">
                  <a16:creationId xmlns:a16="http://schemas.microsoft.com/office/drawing/2014/main" id="{856A16D6-3603-4B78-8E5C-20AEB1E53193}"/>
                </a:ext>
              </a:extLst>
            </p:cNvPr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25;p30">
              <a:extLst>
                <a:ext uri="{FF2B5EF4-FFF2-40B4-BE49-F238E27FC236}">
                  <a16:creationId xmlns:a16="http://schemas.microsoft.com/office/drawing/2014/main" id="{F032241F-F87D-43FF-AB18-9777C8EA4A0E}"/>
                </a:ext>
              </a:extLst>
            </p:cNvPr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26;p30">
              <a:extLst>
                <a:ext uri="{FF2B5EF4-FFF2-40B4-BE49-F238E27FC236}">
                  <a16:creationId xmlns:a16="http://schemas.microsoft.com/office/drawing/2014/main" id="{3ABE0971-7E22-44B0-92BD-10769E0CDC59}"/>
                </a:ext>
              </a:extLst>
            </p:cNvPr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27;p30">
              <a:extLst>
                <a:ext uri="{FF2B5EF4-FFF2-40B4-BE49-F238E27FC236}">
                  <a16:creationId xmlns:a16="http://schemas.microsoft.com/office/drawing/2014/main" id="{73B50291-4229-4CEB-B841-BE3F14E7E07C}"/>
                </a:ext>
              </a:extLst>
            </p:cNvPr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28;p30">
              <a:extLst>
                <a:ext uri="{FF2B5EF4-FFF2-40B4-BE49-F238E27FC236}">
                  <a16:creationId xmlns:a16="http://schemas.microsoft.com/office/drawing/2014/main" id="{7B799D7F-8A56-4A79-9D3D-CC6DD1314A37}"/>
                </a:ext>
              </a:extLst>
            </p:cNvPr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29;p30">
              <a:extLst>
                <a:ext uri="{FF2B5EF4-FFF2-40B4-BE49-F238E27FC236}">
                  <a16:creationId xmlns:a16="http://schemas.microsoft.com/office/drawing/2014/main" id="{BCFAD430-3026-4DF8-9C34-667C88C4BFDC}"/>
                </a:ext>
              </a:extLst>
            </p:cNvPr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30;p30">
              <a:extLst>
                <a:ext uri="{FF2B5EF4-FFF2-40B4-BE49-F238E27FC236}">
                  <a16:creationId xmlns:a16="http://schemas.microsoft.com/office/drawing/2014/main" id="{30897DEE-15E1-4B36-AF7C-2AA0DEB50A0B}"/>
                </a:ext>
              </a:extLst>
            </p:cNvPr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31;p30">
              <a:extLst>
                <a:ext uri="{FF2B5EF4-FFF2-40B4-BE49-F238E27FC236}">
                  <a16:creationId xmlns:a16="http://schemas.microsoft.com/office/drawing/2014/main" id="{AB646E05-6A4F-4E97-9E30-D8F0EA5538DE}"/>
                </a:ext>
              </a:extLst>
            </p:cNvPr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32;p30">
              <a:extLst>
                <a:ext uri="{FF2B5EF4-FFF2-40B4-BE49-F238E27FC236}">
                  <a16:creationId xmlns:a16="http://schemas.microsoft.com/office/drawing/2014/main" id="{8159D3AA-D4B8-488C-8B7E-36D7A64DBACB}"/>
                </a:ext>
              </a:extLst>
            </p:cNvPr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33;p30">
              <a:extLst>
                <a:ext uri="{FF2B5EF4-FFF2-40B4-BE49-F238E27FC236}">
                  <a16:creationId xmlns:a16="http://schemas.microsoft.com/office/drawing/2014/main" id="{9217728E-2839-4A89-BF15-789E5847A018}"/>
                </a:ext>
              </a:extLst>
            </p:cNvPr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34;p30">
              <a:extLst>
                <a:ext uri="{FF2B5EF4-FFF2-40B4-BE49-F238E27FC236}">
                  <a16:creationId xmlns:a16="http://schemas.microsoft.com/office/drawing/2014/main" id="{EDEDD679-E931-4FFD-B873-7C7AE7B87F42}"/>
                </a:ext>
              </a:extLst>
            </p:cNvPr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35;p30">
              <a:extLst>
                <a:ext uri="{FF2B5EF4-FFF2-40B4-BE49-F238E27FC236}">
                  <a16:creationId xmlns:a16="http://schemas.microsoft.com/office/drawing/2014/main" id="{837A115A-1942-4437-92F7-5487AE3CFE28}"/>
                </a:ext>
              </a:extLst>
            </p:cNvPr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36;p30">
              <a:extLst>
                <a:ext uri="{FF2B5EF4-FFF2-40B4-BE49-F238E27FC236}">
                  <a16:creationId xmlns:a16="http://schemas.microsoft.com/office/drawing/2014/main" id="{FB7FBF5E-8E37-4EF0-A363-FABB2AE43BEB}"/>
                </a:ext>
              </a:extLst>
            </p:cNvPr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37;p30">
              <a:extLst>
                <a:ext uri="{FF2B5EF4-FFF2-40B4-BE49-F238E27FC236}">
                  <a16:creationId xmlns:a16="http://schemas.microsoft.com/office/drawing/2014/main" id="{90CAC5BE-4E5F-4E44-8A1A-B5D4FCFE2EB2}"/>
                </a:ext>
              </a:extLst>
            </p:cNvPr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38;p30">
              <a:extLst>
                <a:ext uri="{FF2B5EF4-FFF2-40B4-BE49-F238E27FC236}">
                  <a16:creationId xmlns:a16="http://schemas.microsoft.com/office/drawing/2014/main" id="{512702CA-D363-4A21-8E69-87A74D10A702}"/>
                </a:ext>
              </a:extLst>
            </p:cNvPr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39;p30">
              <a:extLst>
                <a:ext uri="{FF2B5EF4-FFF2-40B4-BE49-F238E27FC236}">
                  <a16:creationId xmlns:a16="http://schemas.microsoft.com/office/drawing/2014/main" id="{BE38F9D7-0430-4F01-8502-C0CF199831A6}"/>
                </a:ext>
              </a:extLst>
            </p:cNvPr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40;p30">
              <a:extLst>
                <a:ext uri="{FF2B5EF4-FFF2-40B4-BE49-F238E27FC236}">
                  <a16:creationId xmlns:a16="http://schemas.microsoft.com/office/drawing/2014/main" id="{869A6FF7-6568-4C0D-8B48-2FA3DC9AC44E}"/>
                </a:ext>
              </a:extLst>
            </p:cNvPr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41;p30">
              <a:extLst>
                <a:ext uri="{FF2B5EF4-FFF2-40B4-BE49-F238E27FC236}">
                  <a16:creationId xmlns:a16="http://schemas.microsoft.com/office/drawing/2014/main" id="{79E9B7A4-4F1C-482B-8E5C-6BBE5B4D8D68}"/>
                </a:ext>
              </a:extLst>
            </p:cNvPr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42;p30">
              <a:extLst>
                <a:ext uri="{FF2B5EF4-FFF2-40B4-BE49-F238E27FC236}">
                  <a16:creationId xmlns:a16="http://schemas.microsoft.com/office/drawing/2014/main" id="{26CBB0C9-6F41-4DB1-ACF6-44D80F7758AC}"/>
                </a:ext>
              </a:extLst>
            </p:cNvPr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43;p30">
              <a:extLst>
                <a:ext uri="{FF2B5EF4-FFF2-40B4-BE49-F238E27FC236}">
                  <a16:creationId xmlns:a16="http://schemas.microsoft.com/office/drawing/2014/main" id="{D40540B0-8480-4174-8C94-76504E207A84}"/>
                </a:ext>
              </a:extLst>
            </p:cNvPr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44;p30">
              <a:extLst>
                <a:ext uri="{FF2B5EF4-FFF2-40B4-BE49-F238E27FC236}">
                  <a16:creationId xmlns:a16="http://schemas.microsoft.com/office/drawing/2014/main" id="{91E982C8-EBF2-4FC3-9AA8-D67A8F8EA291}"/>
                </a:ext>
              </a:extLst>
            </p:cNvPr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45;p30">
              <a:extLst>
                <a:ext uri="{FF2B5EF4-FFF2-40B4-BE49-F238E27FC236}">
                  <a16:creationId xmlns:a16="http://schemas.microsoft.com/office/drawing/2014/main" id="{317081B0-5F40-491E-A74C-CCCF4D11E400}"/>
                </a:ext>
              </a:extLst>
            </p:cNvPr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46;p30">
              <a:extLst>
                <a:ext uri="{FF2B5EF4-FFF2-40B4-BE49-F238E27FC236}">
                  <a16:creationId xmlns:a16="http://schemas.microsoft.com/office/drawing/2014/main" id="{AC60910E-F073-474E-BD02-0FC88EB8F354}"/>
                </a:ext>
              </a:extLst>
            </p:cNvPr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47;p30">
              <a:extLst>
                <a:ext uri="{FF2B5EF4-FFF2-40B4-BE49-F238E27FC236}">
                  <a16:creationId xmlns:a16="http://schemas.microsoft.com/office/drawing/2014/main" id="{79EF84E5-BAAE-4947-981D-4DD92ED3EAA1}"/>
                </a:ext>
              </a:extLst>
            </p:cNvPr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48;p30">
              <a:extLst>
                <a:ext uri="{FF2B5EF4-FFF2-40B4-BE49-F238E27FC236}">
                  <a16:creationId xmlns:a16="http://schemas.microsoft.com/office/drawing/2014/main" id="{8A065BAD-57C2-48E6-9DC1-2806AD8CA27F}"/>
                </a:ext>
              </a:extLst>
            </p:cNvPr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49;p30">
              <a:extLst>
                <a:ext uri="{FF2B5EF4-FFF2-40B4-BE49-F238E27FC236}">
                  <a16:creationId xmlns:a16="http://schemas.microsoft.com/office/drawing/2014/main" id="{C0FD788A-84C7-48D5-85AC-E7C37D809A4F}"/>
                </a:ext>
              </a:extLst>
            </p:cNvPr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50;p30">
              <a:extLst>
                <a:ext uri="{FF2B5EF4-FFF2-40B4-BE49-F238E27FC236}">
                  <a16:creationId xmlns:a16="http://schemas.microsoft.com/office/drawing/2014/main" id="{BA8FADE3-07F2-40A4-8187-818983CE1A25}"/>
                </a:ext>
              </a:extLst>
            </p:cNvPr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51;p30">
              <a:extLst>
                <a:ext uri="{FF2B5EF4-FFF2-40B4-BE49-F238E27FC236}">
                  <a16:creationId xmlns:a16="http://schemas.microsoft.com/office/drawing/2014/main" id="{771E49F6-84D9-4CD3-984F-AD21479151AD}"/>
                </a:ext>
              </a:extLst>
            </p:cNvPr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52;p30">
              <a:extLst>
                <a:ext uri="{FF2B5EF4-FFF2-40B4-BE49-F238E27FC236}">
                  <a16:creationId xmlns:a16="http://schemas.microsoft.com/office/drawing/2014/main" id="{F48989D9-14FF-45DE-9EB5-DA6B6898A8B0}"/>
                </a:ext>
              </a:extLst>
            </p:cNvPr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53;p30">
              <a:extLst>
                <a:ext uri="{FF2B5EF4-FFF2-40B4-BE49-F238E27FC236}">
                  <a16:creationId xmlns:a16="http://schemas.microsoft.com/office/drawing/2014/main" id="{B8F3F28B-885E-48A4-9CCB-73DA83F3C5C4}"/>
                </a:ext>
              </a:extLst>
            </p:cNvPr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54;p30">
              <a:extLst>
                <a:ext uri="{FF2B5EF4-FFF2-40B4-BE49-F238E27FC236}">
                  <a16:creationId xmlns:a16="http://schemas.microsoft.com/office/drawing/2014/main" id="{849A415E-20FC-4EB5-858D-766587A55139}"/>
                </a:ext>
              </a:extLst>
            </p:cNvPr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55;p30">
              <a:extLst>
                <a:ext uri="{FF2B5EF4-FFF2-40B4-BE49-F238E27FC236}">
                  <a16:creationId xmlns:a16="http://schemas.microsoft.com/office/drawing/2014/main" id="{9A7CA1AC-4A52-411A-BF0E-E4DACA16E6A1}"/>
                </a:ext>
              </a:extLst>
            </p:cNvPr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56;p30">
              <a:extLst>
                <a:ext uri="{FF2B5EF4-FFF2-40B4-BE49-F238E27FC236}">
                  <a16:creationId xmlns:a16="http://schemas.microsoft.com/office/drawing/2014/main" id="{C9AF8986-7D76-4110-BA8C-2E05E68777AC}"/>
                </a:ext>
              </a:extLst>
            </p:cNvPr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57;p30">
              <a:extLst>
                <a:ext uri="{FF2B5EF4-FFF2-40B4-BE49-F238E27FC236}">
                  <a16:creationId xmlns:a16="http://schemas.microsoft.com/office/drawing/2014/main" id="{55F1AF20-1394-4986-A377-0E4DB52DEAF2}"/>
                </a:ext>
              </a:extLst>
            </p:cNvPr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58;p30">
              <a:extLst>
                <a:ext uri="{FF2B5EF4-FFF2-40B4-BE49-F238E27FC236}">
                  <a16:creationId xmlns:a16="http://schemas.microsoft.com/office/drawing/2014/main" id="{1F6E1EB9-8595-41C7-8B89-16701C01A2D4}"/>
                </a:ext>
              </a:extLst>
            </p:cNvPr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59;p30">
              <a:extLst>
                <a:ext uri="{FF2B5EF4-FFF2-40B4-BE49-F238E27FC236}">
                  <a16:creationId xmlns:a16="http://schemas.microsoft.com/office/drawing/2014/main" id="{58B89AB8-6459-4505-B12C-116D6424FD0B}"/>
                </a:ext>
              </a:extLst>
            </p:cNvPr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60;p30">
              <a:extLst>
                <a:ext uri="{FF2B5EF4-FFF2-40B4-BE49-F238E27FC236}">
                  <a16:creationId xmlns:a16="http://schemas.microsoft.com/office/drawing/2014/main" id="{84A663DE-22C1-4C24-8653-6C9488F15A17}"/>
                </a:ext>
              </a:extLst>
            </p:cNvPr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961;p30">
              <a:extLst>
                <a:ext uri="{FF2B5EF4-FFF2-40B4-BE49-F238E27FC236}">
                  <a16:creationId xmlns:a16="http://schemas.microsoft.com/office/drawing/2014/main" id="{313A25A6-8FA3-434F-9F75-B7CCB9D019B1}"/>
                </a:ext>
              </a:extLst>
            </p:cNvPr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962;p30">
              <a:extLst>
                <a:ext uri="{FF2B5EF4-FFF2-40B4-BE49-F238E27FC236}">
                  <a16:creationId xmlns:a16="http://schemas.microsoft.com/office/drawing/2014/main" id="{5A774EA0-F211-448F-8A00-1330018D908C}"/>
                </a:ext>
              </a:extLst>
            </p:cNvPr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963;p30">
              <a:extLst>
                <a:ext uri="{FF2B5EF4-FFF2-40B4-BE49-F238E27FC236}">
                  <a16:creationId xmlns:a16="http://schemas.microsoft.com/office/drawing/2014/main" id="{68BDD9C0-276E-4DD0-BAA1-B31E8A683CBA}"/>
                </a:ext>
              </a:extLst>
            </p:cNvPr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964;p30">
              <a:extLst>
                <a:ext uri="{FF2B5EF4-FFF2-40B4-BE49-F238E27FC236}">
                  <a16:creationId xmlns:a16="http://schemas.microsoft.com/office/drawing/2014/main" id="{364178A4-5F02-495A-AB37-AB5E75DA6588}"/>
                </a:ext>
              </a:extLst>
            </p:cNvPr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965;p30">
              <a:extLst>
                <a:ext uri="{FF2B5EF4-FFF2-40B4-BE49-F238E27FC236}">
                  <a16:creationId xmlns:a16="http://schemas.microsoft.com/office/drawing/2014/main" id="{02E6D2A3-A467-4DA8-9DE2-5111250FFB4B}"/>
                </a:ext>
              </a:extLst>
            </p:cNvPr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966;p30">
              <a:extLst>
                <a:ext uri="{FF2B5EF4-FFF2-40B4-BE49-F238E27FC236}">
                  <a16:creationId xmlns:a16="http://schemas.microsoft.com/office/drawing/2014/main" id="{F2684099-C03C-4A4C-80EC-D735F9842B24}"/>
                </a:ext>
              </a:extLst>
            </p:cNvPr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47;p26">
            <a:extLst>
              <a:ext uri="{FF2B5EF4-FFF2-40B4-BE49-F238E27FC236}">
                <a16:creationId xmlns:a16="http://schemas.microsoft.com/office/drawing/2014/main" id="{749B10F8-E031-4F44-8DE0-25DFE378AEBB}"/>
              </a:ext>
            </a:extLst>
          </p:cNvPr>
          <p:cNvSpPr txBox="1">
            <a:spLocks/>
          </p:cNvSpPr>
          <p:nvPr/>
        </p:nvSpPr>
        <p:spPr>
          <a:xfrm flipH="1">
            <a:off x="7681230" y="147499"/>
            <a:ext cx="1462770" cy="110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2000" b="1" dirty="0"/>
              <a:t>Fitur </a:t>
            </a:r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sz="2000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2000" b="1" dirty="0" err="1"/>
              <a:t>GoodChoice</a:t>
            </a:r>
            <a:endParaRPr lang="en-US" sz="2000" b="1" dirty="0"/>
          </a:p>
        </p:txBody>
      </p:sp>
      <p:sp>
        <p:nvSpPr>
          <p:cNvPr id="5" name="Google Shape;347;p26">
            <a:extLst>
              <a:ext uri="{FF2B5EF4-FFF2-40B4-BE49-F238E27FC236}">
                <a16:creationId xmlns:a16="http://schemas.microsoft.com/office/drawing/2014/main" id="{833E6492-5475-49EC-951E-A50F371901CE}"/>
              </a:ext>
            </a:extLst>
          </p:cNvPr>
          <p:cNvSpPr txBox="1">
            <a:spLocks/>
          </p:cNvSpPr>
          <p:nvPr/>
        </p:nvSpPr>
        <p:spPr>
          <a:xfrm flipH="1">
            <a:off x="5029200" y="1164169"/>
            <a:ext cx="1126001" cy="5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2400" dirty="0"/>
              <a:t>Home</a:t>
            </a:r>
          </a:p>
        </p:txBody>
      </p:sp>
      <p:sp>
        <p:nvSpPr>
          <p:cNvPr id="6" name="Google Shape;347;p26">
            <a:extLst>
              <a:ext uri="{FF2B5EF4-FFF2-40B4-BE49-F238E27FC236}">
                <a16:creationId xmlns:a16="http://schemas.microsoft.com/office/drawing/2014/main" id="{CE0A3FBA-9380-4058-9D0C-8DD0A244F106}"/>
              </a:ext>
            </a:extLst>
          </p:cNvPr>
          <p:cNvSpPr txBox="1">
            <a:spLocks/>
          </p:cNvSpPr>
          <p:nvPr/>
        </p:nvSpPr>
        <p:spPr>
          <a:xfrm flipH="1">
            <a:off x="5102682" y="1958826"/>
            <a:ext cx="1916354" cy="5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2400" dirty="0"/>
              <a:t>Daftar Kelas</a:t>
            </a:r>
          </a:p>
        </p:txBody>
      </p:sp>
      <p:sp>
        <p:nvSpPr>
          <p:cNvPr id="7" name="Google Shape;347;p26">
            <a:extLst>
              <a:ext uri="{FF2B5EF4-FFF2-40B4-BE49-F238E27FC236}">
                <a16:creationId xmlns:a16="http://schemas.microsoft.com/office/drawing/2014/main" id="{467A7C0D-0CD9-4236-9CD6-CB9C7A8461EC}"/>
              </a:ext>
            </a:extLst>
          </p:cNvPr>
          <p:cNvSpPr txBox="1">
            <a:spLocks/>
          </p:cNvSpPr>
          <p:nvPr/>
        </p:nvSpPr>
        <p:spPr>
          <a:xfrm flipH="1">
            <a:off x="5102683" y="3838241"/>
            <a:ext cx="1916354" cy="5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2000" dirty="0"/>
              <a:t>Sign In/Sign Up</a:t>
            </a:r>
          </a:p>
        </p:txBody>
      </p:sp>
      <p:sp>
        <p:nvSpPr>
          <p:cNvPr id="8" name="Google Shape;347;p26">
            <a:extLst>
              <a:ext uri="{FF2B5EF4-FFF2-40B4-BE49-F238E27FC236}">
                <a16:creationId xmlns:a16="http://schemas.microsoft.com/office/drawing/2014/main" id="{CD2C4362-49E3-4B2E-BBBF-F2B18DC89DC6}"/>
              </a:ext>
            </a:extLst>
          </p:cNvPr>
          <p:cNvSpPr txBox="1">
            <a:spLocks/>
          </p:cNvSpPr>
          <p:nvPr/>
        </p:nvSpPr>
        <p:spPr>
          <a:xfrm flipH="1">
            <a:off x="5172616" y="4492473"/>
            <a:ext cx="1456783" cy="5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2400" dirty="0"/>
              <a:t>About Us</a:t>
            </a:r>
          </a:p>
        </p:txBody>
      </p:sp>
      <p:sp>
        <p:nvSpPr>
          <p:cNvPr id="9" name="Google Shape;347;p26">
            <a:extLst>
              <a:ext uri="{FF2B5EF4-FFF2-40B4-BE49-F238E27FC236}">
                <a16:creationId xmlns:a16="http://schemas.microsoft.com/office/drawing/2014/main" id="{9C165898-3E20-48DE-AF90-459C21CD1575}"/>
              </a:ext>
            </a:extLst>
          </p:cNvPr>
          <p:cNvSpPr txBox="1">
            <a:spLocks/>
          </p:cNvSpPr>
          <p:nvPr/>
        </p:nvSpPr>
        <p:spPr>
          <a:xfrm flipH="1">
            <a:off x="5055915" y="2898533"/>
            <a:ext cx="2321870" cy="5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2400" dirty="0" err="1"/>
              <a:t>Lihat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endParaRPr lang="en-US" sz="2400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765FC1-F3A8-49F3-8268-F3AAEAD9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96" y="1273180"/>
            <a:ext cx="457200" cy="457200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3F91A6BB-E262-47AF-BE5D-93FD3B3F9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196" y="2158792"/>
            <a:ext cx="457200" cy="457200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0D4B4E91-00F0-47A4-8302-AE2D2212B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587028"/>
            <a:ext cx="457200" cy="457200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9D83E96C-B25A-4533-85EC-44813717F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984129"/>
            <a:ext cx="457200" cy="457200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23F18F7C-36C4-496C-B9C4-6599417D9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803351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6" name="Google Shape;5006;p36"/>
          <p:cNvGrpSpPr/>
          <p:nvPr/>
        </p:nvGrpSpPr>
        <p:grpSpPr>
          <a:xfrm>
            <a:off x="2720800" y="956181"/>
            <a:ext cx="3720096" cy="3231133"/>
            <a:chOff x="2468724" y="995676"/>
            <a:chExt cx="4206350" cy="3653475"/>
          </a:xfrm>
        </p:grpSpPr>
        <p:sp>
          <p:nvSpPr>
            <p:cNvPr id="5007" name="Google Shape;5007;p36"/>
            <p:cNvSpPr/>
            <p:nvPr/>
          </p:nvSpPr>
          <p:spPr>
            <a:xfrm>
              <a:off x="2468724" y="995676"/>
              <a:ext cx="4206350" cy="3653475"/>
            </a:xfrm>
            <a:custGeom>
              <a:avLst/>
              <a:gdLst/>
              <a:ahLst/>
              <a:cxnLst/>
              <a:rect l="l" t="t" r="r" b="b"/>
              <a:pathLst>
                <a:path w="168254" h="146139" extrusionOk="0">
                  <a:moveTo>
                    <a:pt x="4437" y="1"/>
                  </a:moveTo>
                  <a:cubicBezTo>
                    <a:pt x="2002" y="1"/>
                    <a:pt x="0" y="1969"/>
                    <a:pt x="0" y="4437"/>
                  </a:cubicBezTo>
                  <a:lnTo>
                    <a:pt x="0" y="141702"/>
                  </a:lnTo>
                  <a:cubicBezTo>
                    <a:pt x="0" y="144137"/>
                    <a:pt x="2002" y="146139"/>
                    <a:pt x="4437" y="146139"/>
                  </a:cubicBezTo>
                  <a:lnTo>
                    <a:pt x="163817" y="146139"/>
                  </a:lnTo>
                  <a:cubicBezTo>
                    <a:pt x="166252" y="146139"/>
                    <a:pt x="168254" y="144137"/>
                    <a:pt x="168254" y="141702"/>
                  </a:cubicBezTo>
                  <a:lnTo>
                    <a:pt x="168254" y="4437"/>
                  </a:lnTo>
                  <a:cubicBezTo>
                    <a:pt x="168254" y="1969"/>
                    <a:pt x="166252" y="1"/>
                    <a:pt x="163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6"/>
            <p:cNvSpPr/>
            <p:nvPr/>
          </p:nvSpPr>
          <p:spPr>
            <a:xfrm>
              <a:off x="2622174" y="3896926"/>
              <a:ext cx="3892800" cy="20875"/>
            </a:xfrm>
            <a:custGeom>
              <a:avLst/>
              <a:gdLst/>
              <a:ahLst/>
              <a:cxnLst/>
              <a:rect l="l" t="t" r="r" b="b"/>
              <a:pathLst>
                <a:path w="155712" h="835" extrusionOk="0">
                  <a:moveTo>
                    <a:pt x="0" y="1"/>
                  </a:moveTo>
                  <a:lnTo>
                    <a:pt x="0" y="835"/>
                  </a:lnTo>
                  <a:lnTo>
                    <a:pt x="155711" y="835"/>
                  </a:lnTo>
                  <a:lnTo>
                    <a:pt x="1557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6"/>
            <p:cNvSpPr/>
            <p:nvPr/>
          </p:nvSpPr>
          <p:spPr>
            <a:xfrm>
              <a:off x="2716399" y="3693451"/>
              <a:ext cx="1774625" cy="20875"/>
            </a:xfrm>
            <a:custGeom>
              <a:avLst/>
              <a:gdLst/>
              <a:ahLst/>
              <a:cxnLst/>
              <a:rect l="l" t="t" r="r" b="b"/>
              <a:pathLst>
                <a:path w="70985" h="835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cubicBezTo>
                    <a:pt x="0" y="634"/>
                    <a:pt x="201" y="834"/>
                    <a:pt x="434" y="834"/>
                  </a:cubicBezTo>
                  <a:lnTo>
                    <a:pt x="70984" y="834"/>
                  </a:lnTo>
                  <a:lnTo>
                    <a:pt x="70984" y="0"/>
                  </a:ln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6"/>
            <p:cNvSpPr/>
            <p:nvPr/>
          </p:nvSpPr>
          <p:spPr>
            <a:xfrm>
              <a:off x="4475149" y="3673426"/>
              <a:ext cx="60900" cy="60900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1235" y="1"/>
                  </a:moveTo>
                  <a:cubicBezTo>
                    <a:pt x="568" y="1"/>
                    <a:pt x="1" y="535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6"/>
            <p:cNvSpPr/>
            <p:nvPr/>
          </p:nvSpPr>
          <p:spPr>
            <a:xfrm>
              <a:off x="2688874" y="403535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2169" y="1"/>
                  </a:moveTo>
                  <a:cubicBezTo>
                    <a:pt x="1969" y="1"/>
                    <a:pt x="1835" y="134"/>
                    <a:pt x="1802" y="334"/>
                  </a:cubicBezTo>
                  <a:cubicBezTo>
                    <a:pt x="1769" y="735"/>
                    <a:pt x="1669" y="1135"/>
                    <a:pt x="1502" y="1535"/>
                  </a:cubicBezTo>
                  <a:cubicBezTo>
                    <a:pt x="1402" y="1735"/>
                    <a:pt x="1202" y="1902"/>
                    <a:pt x="968" y="1902"/>
                  </a:cubicBezTo>
                  <a:lnTo>
                    <a:pt x="568" y="1902"/>
                  </a:lnTo>
                  <a:cubicBezTo>
                    <a:pt x="234" y="1902"/>
                    <a:pt x="1" y="2136"/>
                    <a:pt x="1" y="2436"/>
                  </a:cubicBezTo>
                  <a:lnTo>
                    <a:pt x="1" y="5038"/>
                  </a:lnTo>
                  <a:cubicBezTo>
                    <a:pt x="1" y="5305"/>
                    <a:pt x="201" y="5505"/>
                    <a:pt x="468" y="5505"/>
                  </a:cubicBezTo>
                  <a:lnTo>
                    <a:pt x="3770" y="5505"/>
                  </a:lnTo>
                  <a:cubicBezTo>
                    <a:pt x="3970" y="5505"/>
                    <a:pt x="4170" y="5338"/>
                    <a:pt x="4170" y="5105"/>
                  </a:cubicBezTo>
                  <a:cubicBezTo>
                    <a:pt x="4170" y="4938"/>
                    <a:pt x="4070" y="4804"/>
                    <a:pt x="3903" y="4738"/>
                  </a:cubicBezTo>
                  <a:cubicBezTo>
                    <a:pt x="3903" y="4738"/>
                    <a:pt x="3903" y="4704"/>
                    <a:pt x="3903" y="4704"/>
                  </a:cubicBezTo>
                  <a:lnTo>
                    <a:pt x="4037" y="4704"/>
                  </a:lnTo>
                  <a:cubicBezTo>
                    <a:pt x="4304" y="4704"/>
                    <a:pt x="4504" y="4504"/>
                    <a:pt x="4504" y="4237"/>
                  </a:cubicBezTo>
                  <a:cubicBezTo>
                    <a:pt x="4504" y="4037"/>
                    <a:pt x="4370" y="3870"/>
                    <a:pt x="4204" y="3804"/>
                  </a:cubicBezTo>
                  <a:cubicBezTo>
                    <a:pt x="4204" y="3804"/>
                    <a:pt x="4204" y="3804"/>
                    <a:pt x="4204" y="3770"/>
                  </a:cubicBezTo>
                  <a:lnTo>
                    <a:pt x="4337" y="3770"/>
                  </a:lnTo>
                  <a:cubicBezTo>
                    <a:pt x="4604" y="3770"/>
                    <a:pt x="4804" y="3570"/>
                    <a:pt x="4804" y="3303"/>
                  </a:cubicBezTo>
                  <a:cubicBezTo>
                    <a:pt x="4804" y="3103"/>
                    <a:pt x="4704" y="2936"/>
                    <a:pt x="4504" y="2870"/>
                  </a:cubicBezTo>
                  <a:cubicBezTo>
                    <a:pt x="4504" y="2870"/>
                    <a:pt x="4504" y="2836"/>
                    <a:pt x="4504" y="2836"/>
                  </a:cubicBezTo>
                  <a:lnTo>
                    <a:pt x="4571" y="2836"/>
                  </a:lnTo>
                  <a:cubicBezTo>
                    <a:pt x="4837" y="2836"/>
                    <a:pt x="5071" y="2603"/>
                    <a:pt x="5038" y="2336"/>
                  </a:cubicBezTo>
                  <a:cubicBezTo>
                    <a:pt x="5038" y="2069"/>
                    <a:pt x="4837" y="1902"/>
                    <a:pt x="4571" y="1902"/>
                  </a:cubicBezTo>
                  <a:lnTo>
                    <a:pt x="3136" y="1902"/>
                  </a:lnTo>
                  <a:cubicBezTo>
                    <a:pt x="2969" y="1902"/>
                    <a:pt x="2869" y="1769"/>
                    <a:pt x="2869" y="1602"/>
                  </a:cubicBezTo>
                  <a:lnTo>
                    <a:pt x="2903" y="1302"/>
                  </a:lnTo>
                  <a:cubicBezTo>
                    <a:pt x="2936" y="1002"/>
                    <a:pt x="2969" y="635"/>
                    <a:pt x="2803" y="368"/>
                  </a:cubicBezTo>
                  <a:cubicBezTo>
                    <a:pt x="2669" y="168"/>
                    <a:pt x="2436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6"/>
            <p:cNvSpPr/>
            <p:nvPr/>
          </p:nvSpPr>
          <p:spPr>
            <a:xfrm>
              <a:off x="2638849" y="4082901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167" y="3603"/>
                    <a:pt x="401" y="3603"/>
                  </a:cubicBezTo>
                  <a:lnTo>
                    <a:pt x="1401" y="3603"/>
                  </a:lnTo>
                  <a:cubicBezTo>
                    <a:pt x="1635" y="3603"/>
                    <a:pt x="1802" y="3436"/>
                    <a:pt x="1802" y="3203"/>
                  </a:cubicBezTo>
                  <a:lnTo>
                    <a:pt x="1802" y="434"/>
                  </a:lnTo>
                  <a:cubicBezTo>
                    <a:pt x="1802" y="200"/>
                    <a:pt x="1601" y="0"/>
                    <a:pt x="1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6"/>
            <p:cNvSpPr/>
            <p:nvPr/>
          </p:nvSpPr>
          <p:spPr>
            <a:xfrm>
              <a:off x="2933224" y="408290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1301" y="0"/>
                  </a:moveTo>
                  <a:cubicBezTo>
                    <a:pt x="1068" y="0"/>
                    <a:pt x="901" y="200"/>
                    <a:pt x="901" y="401"/>
                  </a:cubicBezTo>
                  <a:cubicBezTo>
                    <a:pt x="901" y="567"/>
                    <a:pt x="1001" y="734"/>
                    <a:pt x="1134" y="801"/>
                  </a:cubicBezTo>
                  <a:cubicBezTo>
                    <a:pt x="1134" y="801"/>
                    <a:pt x="1168" y="801"/>
                    <a:pt x="1168" y="834"/>
                  </a:cubicBezTo>
                  <a:lnTo>
                    <a:pt x="1001" y="834"/>
                  </a:lnTo>
                  <a:cubicBezTo>
                    <a:pt x="768" y="834"/>
                    <a:pt x="534" y="1034"/>
                    <a:pt x="534" y="1301"/>
                  </a:cubicBezTo>
                  <a:cubicBezTo>
                    <a:pt x="534" y="1501"/>
                    <a:pt x="667" y="1668"/>
                    <a:pt x="834" y="1735"/>
                  </a:cubicBezTo>
                  <a:cubicBezTo>
                    <a:pt x="834" y="1735"/>
                    <a:pt x="834" y="1768"/>
                    <a:pt x="834" y="1768"/>
                  </a:cubicBezTo>
                  <a:lnTo>
                    <a:pt x="701" y="1768"/>
                  </a:lnTo>
                  <a:cubicBezTo>
                    <a:pt x="434" y="1768"/>
                    <a:pt x="234" y="1968"/>
                    <a:pt x="234" y="2235"/>
                  </a:cubicBezTo>
                  <a:cubicBezTo>
                    <a:pt x="234" y="2435"/>
                    <a:pt x="367" y="2602"/>
                    <a:pt x="534" y="2669"/>
                  </a:cubicBezTo>
                  <a:cubicBezTo>
                    <a:pt x="534" y="2702"/>
                    <a:pt x="534" y="2702"/>
                    <a:pt x="534" y="2702"/>
                  </a:cubicBezTo>
                  <a:lnTo>
                    <a:pt x="467" y="2702"/>
                  </a:lnTo>
                  <a:cubicBezTo>
                    <a:pt x="200" y="2702"/>
                    <a:pt x="0" y="2936"/>
                    <a:pt x="0" y="3203"/>
                  </a:cubicBezTo>
                  <a:cubicBezTo>
                    <a:pt x="0" y="3436"/>
                    <a:pt x="234" y="3636"/>
                    <a:pt x="467" y="3636"/>
                  </a:cubicBezTo>
                  <a:lnTo>
                    <a:pt x="1935" y="3636"/>
                  </a:lnTo>
                  <a:cubicBezTo>
                    <a:pt x="2068" y="3636"/>
                    <a:pt x="2202" y="3770"/>
                    <a:pt x="2169" y="3903"/>
                  </a:cubicBezTo>
                  <a:lnTo>
                    <a:pt x="2135" y="4237"/>
                  </a:lnTo>
                  <a:cubicBezTo>
                    <a:pt x="2102" y="4503"/>
                    <a:pt x="2068" y="4870"/>
                    <a:pt x="2235" y="5137"/>
                  </a:cubicBezTo>
                  <a:cubicBezTo>
                    <a:pt x="2369" y="5371"/>
                    <a:pt x="2636" y="5504"/>
                    <a:pt x="2902" y="5504"/>
                  </a:cubicBezTo>
                  <a:cubicBezTo>
                    <a:pt x="3069" y="5504"/>
                    <a:pt x="3236" y="5371"/>
                    <a:pt x="3236" y="5204"/>
                  </a:cubicBezTo>
                  <a:cubicBezTo>
                    <a:pt x="3269" y="4770"/>
                    <a:pt x="3369" y="4370"/>
                    <a:pt x="3536" y="4003"/>
                  </a:cubicBezTo>
                  <a:cubicBezTo>
                    <a:pt x="3636" y="3770"/>
                    <a:pt x="3870" y="3636"/>
                    <a:pt x="4103" y="3636"/>
                  </a:cubicBezTo>
                  <a:lnTo>
                    <a:pt x="4504" y="3636"/>
                  </a:lnTo>
                  <a:cubicBezTo>
                    <a:pt x="4804" y="3636"/>
                    <a:pt x="5071" y="3369"/>
                    <a:pt x="5071" y="3069"/>
                  </a:cubicBezTo>
                  <a:lnTo>
                    <a:pt x="5071" y="467"/>
                  </a:lnTo>
                  <a:cubicBezTo>
                    <a:pt x="5071" y="200"/>
                    <a:pt x="4837" y="0"/>
                    <a:pt x="460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6"/>
            <p:cNvSpPr/>
            <p:nvPr/>
          </p:nvSpPr>
          <p:spPr>
            <a:xfrm>
              <a:off x="3064149" y="4082901"/>
              <a:ext cx="45900" cy="90075"/>
            </a:xfrm>
            <a:custGeom>
              <a:avLst/>
              <a:gdLst/>
              <a:ahLst/>
              <a:cxnLst/>
              <a:rect l="l" t="t" r="r" b="b"/>
              <a:pathLst>
                <a:path w="1836" h="3603" extrusionOk="0">
                  <a:moveTo>
                    <a:pt x="434" y="0"/>
                  </a:moveTo>
                  <a:cubicBezTo>
                    <a:pt x="201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201" y="3603"/>
                    <a:pt x="434" y="3603"/>
                  </a:cubicBezTo>
                  <a:lnTo>
                    <a:pt x="1401" y="3603"/>
                  </a:lnTo>
                  <a:cubicBezTo>
                    <a:pt x="1635" y="3603"/>
                    <a:pt x="1835" y="3436"/>
                    <a:pt x="1835" y="3203"/>
                  </a:cubicBezTo>
                  <a:lnTo>
                    <a:pt x="1835" y="434"/>
                  </a:lnTo>
                  <a:cubicBezTo>
                    <a:pt x="1835" y="200"/>
                    <a:pt x="1635" y="0"/>
                    <a:pt x="140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6"/>
            <p:cNvSpPr/>
            <p:nvPr/>
          </p:nvSpPr>
          <p:spPr>
            <a:xfrm>
              <a:off x="3234274" y="4075551"/>
              <a:ext cx="165125" cy="97425"/>
            </a:xfrm>
            <a:custGeom>
              <a:avLst/>
              <a:gdLst/>
              <a:ahLst/>
              <a:cxnLst/>
              <a:rect l="l" t="t" r="r" b="b"/>
              <a:pathLst>
                <a:path w="6605" h="3897" extrusionOk="0">
                  <a:moveTo>
                    <a:pt x="3697" y="0"/>
                  </a:moveTo>
                  <a:cubicBezTo>
                    <a:pt x="3490" y="0"/>
                    <a:pt x="3303" y="169"/>
                    <a:pt x="3303" y="394"/>
                  </a:cubicBezTo>
                  <a:lnTo>
                    <a:pt x="3303" y="1128"/>
                  </a:lnTo>
                  <a:cubicBezTo>
                    <a:pt x="2035" y="1195"/>
                    <a:pt x="0" y="1662"/>
                    <a:pt x="0" y="3897"/>
                  </a:cubicBezTo>
                  <a:cubicBezTo>
                    <a:pt x="0" y="3897"/>
                    <a:pt x="801" y="2796"/>
                    <a:pt x="3303" y="2563"/>
                  </a:cubicBezTo>
                  <a:lnTo>
                    <a:pt x="3303" y="3230"/>
                  </a:lnTo>
                  <a:cubicBezTo>
                    <a:pt x="3303" y="3458"/>
                    <a:pt x="3496" y="3610"/>
                    <a:pt x="3707" y="3610"/>
                  </a:cubicBezTo>
                  <a:cubicBezTo>
                    <a:pt x="3772" y="3610"/>
                    <a:pt x="3840" y="3595"/>
                    <a:pt x="3903" y="3563"/>
                  </a:cubicBezTo>
                  <a:lnTo>
                    <a:pt x="6338" y="2162"/>
                  </a:lnTo>
                  <a:cubicBezTo>
                    <a:pt x="6605" y="1995"/>
                    <a:pt x="6605" y="1629"/>
                    <a:pt x="6338" y="1462"/>
                  </a:cubicBezTo>
                  <a:lnTo>
                    <a:pt x="3903" y="61"/>
                  </a:lnTo>
                  <a:cubicBezTo>
                    <a:pt x="3836" y="19"/>
                    <a:pt x="3765" y="0"/>
                    <a:pt x="369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6"/>
            <p:cNvSpPr/>
            <p:nvPr/>
          </p:nvSpPr>
          <p:spPr>
            <a:xfrm>
              <a:off x="3541999" y="4082901"/>
              <a:ext cx="136775" cy="10850"/>
            </a:xfrm>
            <a:custGeom>
              <a:avLst/>
              <a:gdLst/>
              <a:ahLst/>
              <a:cxnLst/>
              <a:rect l="l" t="t" r="r" b="b"/>
              <a:pathLst>
                <a:path w="547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5471" y="434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6"/>
            <p:cNvSpPr/>
            <p:nvPr/>
          </p:nvSpPr>
          <p:spPr>
            <a:xfrm>
              <a:off x="3541999" y="4099576"/>
              <a:ext cx="136775" cy="10025"/>
            </a:xfrm>
            <a:custGeom>
              <a:avLst/>
              <a:gdLst/>
              <a:ahLst/>
              <a:cxnLst/>
              <a:rect l="l" t="t" r="r" b="b"/>
              <a:pathLst>
                <a:path w="5471" h="401" extrusionOk="0">
                  <a:moveTo>
                    <a:pt x="0" y="0"/>
                  </a:moveTo>
                  <a:lnTo>
                    <a:pt x="0" y="401"/>
                  </a:lnTo>
                  <a:lnTo>
                    <a:pt x="5471" y="4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6"/>
            <p:cNvSpPr/>
            <p:nvPr/>
          </p:nvSpPr>
          <p:spPr>
            <a:xfrm>
              <a:off x="3541999" y="4115426"/>
              <a:ext cx="42550" cy="10850"/>
            </a:xfrm>
            <a:custGeom>
              <a:avLst/>
              <a:gdLst/>
              <a:ahLst/>
              <a:cxnLst/>
              <a:rect l="l" t="t" r="r" b="b"/>
              <a:pathLst>
                <a:path w="1702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701" y="4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6"/>
            <p:cNvSpPr/>
            <p:nvPr/>
          </p:nvSpPr>
          <p:spPr>
            <a:xfrm>
              <a:off x="3541999" y="4131251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6"/>
            <p:cNvSpPr/>
            <p:nvPr/>
          </p:nvSpPr>
          <p:spPr>
            <a:xfrm>
              <a:off x="3541999" y="4147951"/>
              <a:ext cx="42550" cy="10025"/>
            </a:xfrm>
            <a:custGeom>
              <a:avLst/>
              <a:gdLst/>
              <a:ahLst/>
              <a:cxnLst/>
              <a:rect l="l" t="t" r="r" b="b"/>
              <a:pathLst>
                <a:path w="1702" h="401" extrusionOk="0">
                  <a:moveTo>
                    <a:pt x="0" y="0"/>
                  </a:moveTo>
                  <a:lnTo>
                    <a:pt x="0" y="400"/>
                  </a:lnTo>
                  <a:lnTo>
                    <a:pt x="1701" y="400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6"/>
            <p:cNvSpPr/>
            <p:nvPr/>
          </p:nvSpPr>
          <p:spPr>
            <a:xfrm>
              <a:off x="3541999" y="4163776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36"/>
            <p:cNvSpPr/>
            <p:nvPr/>
          </p:nvSpPr>
          <p:spPr>
            <a:xfrm>
              <a:off x="3609524" y="4115426"/>
              <a:ext cx="57575" cy="57550"/>
            </a:xfrm>
            <a:custGeom>
              <a:avLst/>
              <a:gdLst/>
              <a:ahLst/>
              <a:cxnLst/>
              <a:rect l="l" t="t" r="r" b="b"/>
              <a:pathLst>
                <a:path w="2303" h="2302" extrusionOk="0">
                  <a:moveTo>
                    <a:pt x="1002" y="0"/>
                  </a:moveTo>
                  <a:cubicBezTo>
                    <a:pt x="868" y="0"/>
                    <a:pt x="768" y="100"/>
                    <a:pt x="768" y="234"/>
                  </a:cubicBezTo>
                  <a:lnTo>
                    <a:pt x="768" y="534"/>
                  </a:lnTo>
                  <a:cubicBezTo>
                    <a:pt x="768" y="667"/>
                    <a:pt x="668" y="767"/>
                    <a:pt x="535" y="767"/>
                  </a:cubicBezTo>
                  <a:lnTo>
                    <a:pt x="234" y="767"/>
                  </a:lnTo>
                  <a:cubicBezTo>
                    <a:pt x="101" y="767"/>
                    <a:pt x="1" y="867"/>
                    <a:pt x="1" y="1001"/>
                  </a:cubicBezTo>
                  <a:lnTo>
                    <a:pt x="1" y="1301"/>
                  </a:lnTo>
                  <a:cubicBezTo>
                    <a:pt x="1" y="1435"/>
                    <a:pt x="101" y="1535"/>
                    <a:pt x="234" y="1535"/>
                  </a:cubicBezTo>
                  <a:lnTo>
                    <a:pt x="535" y="1535"/>
                  </a:lnTo>
                  <a:cubicBezTo>
                    <a:pt x="668" y="1535"/>
                    <a:pt x="768" y="1668"/>
                    <a:pt x="768" y="1801"/>
                  </a:cubicBezTo>
                  <a:lnTo>
                    <a:pt x="768" y="2068"/>
                  </a:lnTo>
                  <a:cubicBezTo>
                    <a:pt x="768" y="2202"/>
                    <a:pt x="868" y="2302"/>
                    <a:pt x="1002" y="2302"/>
                  </a:cubicBezTo>
                  <a:lnTo>
                    <a:pt x="1302" y="2302"/>
                  </a:lnTo>
                  <a:cubicBezTo>
                    <a:pt x="1435" y="2302"/>
                    <a:pt x="1535" y="2202"/>
                    <a:pt x="1535" y="2068"/>
                  </a:cubicBezTo>
                  <a:lnTo>
                    <a:pt x="1535" y="1801"/>
                  </a:lnTo>
                  <a:cubicBezTo>
                    <a:pt x="1535" y="1668"/>
                    <a:pt x="1635" y="1535"/>
                    <a:pt x="1802" y="1535"/>
                  </a:cubicBezTo>
                  <a:lnTo>
                    <a:pt x="2069" y="1535"/>
                  </a:lnTo>
                  <a:cubicBezTo>
                    <a:pt x="2203" y="1535"/>
                    <a:pt x="2303" y="1435"/>
                    <a:pt x="2303" y="1301"/>
                  </a:cubicBezTo>
                  <a:lnTo>
                    <a:pt x="2303" y="1001"/>
                  </a:lnTo>
                  <a:cubicBezTo>
                    <a:pt x="2303" y="867"/>
                    <a:pt x="2203" y="767"/>
                    <a:pt x="2069" y="767"/>
                  </a:cubicBezTo>
                  <a:lnTo>
                    <a:pt x="1802" y="767"/>
                  </a:lnTo>
                  <a:cubicBezTo>
                    <a:pt x="1669" y="767"/>
                    <a:pt x="1535" y="667"/>
                    <a:pt x="1535" y="534"/>
                  </a:cubicBezTo>
                  <a:lnTo>
                    <a:pt x="1535" y="234"/>
                  </a:lnTo>
                  <a:cubicBezTo>
                    <a:pt x="1535" y="100"/>
                    <a:pt x="1435" y="0"/>
                    <a:pt x="130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6"/>
            <p:cNvSpPr/>
            <p:nvPr/>
          </p:nvSpPr>
          <p:spPr>
            <a:xfrm>
              <a:off x="38513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36"/>
            <p:cNvSpPr/>
            <p:nvPr/>
          </p:nvSpPr>
          <p:spPr>
            <a:xfrm>
              <a:off x="3894749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5"/>
                    <a:pt x="400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6"/>
            <p:cNvSpPr/>
            <p:nvPr/>
          </p:nvSpPr>
          <p:spPr>
            <a:xfrm>
              <a:off x="39372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6"/>
            <p:cNvSpPr/>
            <p:nvPr/>
          </p:nvSpPr>
          <p:spPr>
            <a:xfrm>
              <a:off x="2622174" y="1164976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3" y="0"/>
                  </a:moveTo>
                  <a:cubicBezTo>
                    <a:pt x="2035" y="0"/>
                    <a:pt x="0" y="2069"/>
                    <a:pt x="0" y="4604"/>
                  </a:cubicBezTo>
                  <a:cubicBezTo>
                    <a:pt x="0" y="7139"/>
                    <a:pt x="2035" y="9207"/>
                    <a:pt x="4603" y="9207"/>
                  </a:cubicBezTo>
                  <a:cubicBezTo>
                    <a:pt x="7139" y="9207"/>
                    <a:pt x="9207" y="7139"/>
                    <a:pt x="9207" y="4604"/>
                  </a:cubicBezTo>
                  <a:cubicBezTo>
                    <a:pt x="9207" y="2069"/>
                    <a:pt x="7139" y="0"/>
                    <a:pt x="4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6"/>
            <p:cNvSpPr/>
            <p:nvPr/>
          </p:nvSpPr>
          <p:spPr>
            <a:xfrm>
              <a:off x="2709724" y="1225026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5" y="1601"/>
                    <a:pt x="2035" y="1034"/>
                  </a:cubicBezTo>
                  <a:cubicBezTo>
                    <a:pt x="2035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6"/>
            <p:cNvSpPr/>
            <p:nvPr/>
          </p:nvSpPr>
          <p:spPr>
            <a:xfrm>
              <a:off x="2693049" y="1280051"/>
              <a:ext cx="88425" cy="51725"/>
            </a:xfrm>
            <a:custGeom>
              <a:avLst/>
              <a:gdLst/>
              <a:ahLst/>
              <a:cxnLst/>
              <a:rect l="l" t="t" r="r" b="b"/>
              <a:pathLst>
                <a:path w="3537" h="2069" extrusionOk="0">
                  <a:moveTo>
                    <a:pt x="1768" y="1"/>
                  </a:moveTo>
                  <a:cubicBezTo>
                    <a:pt x="768" y="1"/>
                    <a:pt x="0" y="801"/>
                    <a:pt x="0" y="1802"/>
                  </a:cubicBezTo>
                  <a:lnTo>
                    <a:pt x="0" y="2069"/>
                  </a:lnTo>
                  <a:lnTo>
                    <a:pt x="3536" y="2069"/>
                  </a:lnTo>
                  <a:lnTo>
                    <a:pt x="3536" y="1802"/>
                  </a:lnTo>
                  <a:cubicBezTo>
                    <a:pt x="3536" y="801"/>
                    <a:pt x="2736" y="1"/>
                    <a:pt x="176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6"/>
            <p:cNvSpPr/>
            <p:nvPr/>
          </p:nvSpPr>
          <p:spPr>
            <a:xfrm>
              <a:off x="3004949" y="1224176"/>
              <a:ext cx="938175" cy="111775"/>
            </a:xfrm>
            <a:custGeom>
              <a:avLst/>
              <a:gdLst/>
              <a:ahLst/>
              <a:cxnLst/>
              <a:rect l="l" t="t" r="r" b="b"/>
              <a:pathLst>
                <a:path w="37527" h="4471" extrusionOk="0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cubicBezTo>
                    <a:pt x="0" y="3470"/>
                    <a:pt x="1001" y="4471"/>
                    <a:pt x="2235" y="4471"/>
                  </a:cubicBezTo>
                  <a:lnTo>
                    <a:pt x="35292" y="4471"/>
                  </a:lnTo>
                  <a:cubicBezTo>
                    <a:pt x="36526" y="4471"/>
                    <a:pt x="37527" y="3470"/>
                    <a:pt x="37527" y="2236"/>
                  </a:cubicBezTo>
                  <a:cubicBezTo>
                    <a:pt x="37527" y="1001"/>
                    <a:pt x="36526" y="1"/>
                    <a:pt x="3529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6"/>
            <p:cNvSpPr/>
            <p:nvPr/>
          </p:nvSpPr>
          <p:spPr>
            <a:xfrm>
              <a:off x="2622174" y="4460676"/>
              <a:ext cx="3892800" cy="22525"/>
            </a:xfrm>
            <a:custGeom>
              <a:avLst/>
              <a:gdLst/>
              <a:ahLst/>
              <a:cxnLst/>
              <a:rect l="l" t="t" r="r" b="b"/>
              <a:pathLst>
                <a:path w="155712" h="901" extrusionOk="0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5278" y="901"/>
                  </a:lnTo>
                  <a:cubicBezTo>
                    <a:pt x="155511" y="901"/>
                    <a:pt x="155711" y="701"/>
                    <a:pt x="155711" y="467"/>
                  </a:cubicBezTo>
                  <a:cubicBezTo>
                    <a:pt x="155711" y="200"/>
                    <a:pt x="155511" y="0"/>
                    <a:pt x="1552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2" name="Google Shape;5032;p36"/>
          <p:cNvGrpSpPr/>
          <p:nvPr/>
        </p:nvGrpSpPr>
        <p:grpSpPr>
          <a:xfrm>
            <a:off x="2856511" y="1462876"/>
            <a:ext cx="3442792" cy="2019373"/>
            <a:chOff x="2622174" y="1568601"/>
            <a:chExt cx="3892800" cy="2283325"/>
          </a:xfrm>
        </p:grpSpPr>
        <p:sp>
          <p:nvSpPr>
            <p:cNvPr id="5033" name="Google Shape;5033;p36"/>
            <p:cNvSpPr/>
            <p:nvPr/>
          </p:nvSpPr>
          <p:spPr>
            <a:xfrm>
              <a:off x="2622174" y="1568601"/>
              <a:ext cx="3892800" cy="20875"/>
            </a:xfrm>
            <a:custGeom>
              <a:avLst/>
              <a:gdLst/>
              <a:ahLst/>
              <a:cxnLst/>
              <a:rect l="l" t="t" r="r" b="b"/>
              <a:pathLst>
                <a:path w="155712" h="835" extrusionOk="0">
                  <a:moveTo>
                    <a:pt x="0" y="0"/>
                  </a:moveTo>
                  <a:lnTo>
                    <a:pt x="0" y="834"/>
                  </a:lnTo>
                  <a:lnTo>
                    <a:pt x="155711" y="834"/>
                  </a:lnTo>
                  <a:lnTo>
                    <a:pt x="155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36"/>
            <p:cNvSpPr/>
            <p:nvPr/>
          </p:nvSpPr>
          <p:spPr>
            <a:xfrm>
              <a:off x="4382599" y="2557626"/>
              <a:ext cx="371950" cy="371125"/>
            </a:xfrm>
            <a:custGeom>
              <a:avLst/>
              <a:gdLst/>
              <a:ahLst/>
              <a:cxnLst/>
              <a:rect l="l" t="t" r="r" b="b"/>
              <a:pathLst>
                <a:path w="14878" h="14845" extrusionOk="0">
                  <a:moveTo>
                    <a:pt x="4303" y="2636"/>
                  </a:moveTo>
                  <a:lnTo>
                    <a:pt x="12576" y="7440"/>
                  </a:lnTo>
                  <a:lnTo>
                    <a:pt x="4303" y="12210"/>
                  </a:lnTo>
                  <a:lnTo>
                    <a:pt x="4303" y="2636"/>
                  </a:lnTo>
                  <a:close/>
                  <a:moveTo>
                    <a:pt x="7439" y="1"/>
                  </a:moveTo>
                  <a:cubicBezTo>
                    <a:pt x="3336" y="1"/>
                    <a:pt x="0" y="3303"/>
                    <a:pt x="0" y="7406"/>
                  </a:cubicBezTo>
                  <a:cubicBezTo>
                    <a:pt x="0" y="11542"/>
                    <a:pt x="3336" y="14845"/>
                    <a:pt x="7439" y="14845"/>
                  </a:cubicBezTo>
                  <a:cubicBezTo>
                    <a:pt x="11542" y="14845"/>
                    <a:pt x="14877" y="11542"/>
                    <a:pt x="14877" y="7406"/>
                  </a:cubicBezTo>
                  <a:cubicBezTo>
                    <a:pt x="14877" y="3303"/>
                    <a:pt x="11542" y="1"/>
                    <a:pt x="7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36"/>
            <p:cNvSpPr/>
            <p:nvPr/>
          </p:nvSpPr>
          <p:spPr>
            <a:xfrm>
              <a:off x="2716399" y="3693451"/>
              <a:ext cx="3704325" cy="20875"/>
            </a:xfrm>
            <a:custGeom>
              <a:avLst/>
              <a:gdLst/>
              <a:ahLst/>
              <a:cxnLst/>
              <a:rect l="l" t="t" r="r" b="b"/>
              <a:pathLst>
                <a:path w="148173" h="835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cubicBezTo>
                    <a:pt x="0" y="634"/>
                    <a:pt x="201" y="834"/>
                    <a:pt x="434" y="834"/>
                  </a:cubicBezTo>
                  <a:lnTo>
                    <a:pt x="147739" y="834"/>
                  </a:lnTo>
                  <a:cubicBezTo>
                    <a:pt x="147973" y="834"/>
                    <a:pt x="148173" y="634"/>
                    <a:pt x="148173" y="401"/>
                  </a:cubicBezTo>
                  <a:cubicBezTo>
                    <a:pt x="148173" y="167"/>
                    <a:pt x="147973" y="0"/>
                    <a:pt x="14773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36"/>
            <p:cNvSpPr/>
            <p:nvPr/>
          </p:nvSpPr>
          <p:spPr>
            <a:xfrm>
              <a:off x="4490999" y="3688451"/>
              <a:ext cx="30050" cy="30875"/>
            </a:xfrm>
            <a:custGeom>
              <a:avLst/>
              <a:gdLst/>
              <a:ahLst/>
              <a:cxnLst/>
              <a:rect l="l" t="t" r="r" b="b"/>
              <a:pathLst>
                <a:path w="1202" h="1235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34"/>
                    <a:pt x="267" y="1235"/>
                    <a:pt x="601" y="1235"/>
                  </a:cubicBezTo>
                  <a:cubicBezTo>
                    <a:pt x="934" y="1235"/>
                    <a:pt x="1201" y="968"/>
                    <a:pt x="1201" y="601"/>
                  </a:cubicBezTo>
                  <a:cubicBezTo>
                    <a:pt x="1201" y="267"/>
                    <a:pt x="934" y="0"/>
                    <a:pt x="601" y="0"/>
                  </a:cubicBez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36"/>
            <p:cNvSpPr/>
            <p:nvPr/>
          </p:nvSpPr>
          <p:spPr>
            <a:xfrm>
              <a:off x="3017449" y="3753176"/>
              <a:ext cx="83425" cy="92425"/>
            </a:xfrm>
            <a:custGeom>
              <a:avLst/>
              <a:gdLst/>
              <a:ahLst/>
              <a:cxnLst/>
              <a:rect l="l" t="t" r="r" b="b"/>
              <a:pathLst>
                <a:path w="3337" h="3697" extrusionOk="0">
                  <a:moveTo>
                    <a:pt x="361" y="0"/>
                  </a:moveTo>
                  <a:cubicBezTo>
                    <a:pt x="175" y="0"/>
                    <a:pt x="0" y="151"/>
                    <a:pt x="0" y="380"/>
                  </a:cubicBezTo>
                  <a:lnTo>
                    <a:pt x="0" y="3349"/>
                  </a:lnTo>
                  <a:cubicBezTo>
                    <a:pt x="0" y="3551"/>
                    <a:pt x="173" y="3696"/>
                    <a:pt x="358" y="3696"/>
                  </a:cubicBezTo>
                  <a:cubicBezTo>
                    <a:pt x="417" y="3696"/>
                    <a:pt x="478" y="3681"/>
                    <a:pt x="534" y="3649"/>
                  </a:cubicBezTo>
                  <a:lnTo>
                    <a:pt x="3103" y="2148"/>
                  </a:lnTo>
                  <a:cubicBezTo>
                    <a:pt x="3336" y="2015"/>
                    <a:pt x="3336" y="1681"/>
                    <a:pt x="3103" y="1548"/>
                  </a:cubicBezTo>
                  <a:lnTo>
                    <a:pt x="534" y="47"/>
                  </a:lnTo>
                  <a:cubicBezTo>
                    <a:pt x="479" y="15"/>
                    <a:pt x="419" y="0"/>
                    <a:pt x="36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36"/>
            <p:cNvSpPr/>
            <p:nvPr/>
          </p:nvSpPr>
          <p:spPr>
            <a:xfrm>
              <a:off x="3119174" y="3746826"/>
              <a:ext cx="18375" cy="105100"/>
            </a:xfrm>
            <a:custGeom>
              <a:avLst/>
              <a:gdLst/>
              <a:ahLst/>
              <a:cxnLst/>
              <a:rect l="l" t="t" r="r" b="b"/>
              <a:pathLst>
                <a:path w="735" h="4204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lnTo>
                    <a:pt x="1" y="3836"/>
                  </a:lnTo>
                  <a:cubicBezTo>
                    <a:pt x="1" y="4037"/>
                    <a:pt x="168" y="4203"/>
                    <a:pt x="368" y="4203"/>
                  </a:cubicBezTo>
                  <a:cubicBezTo>
                    <a:pt x="568" y="4203"/>
                    <a:pt x="735" y="4037"/>
                    <a:pt x="735" y="3836"/>
                  </a:cubicBezTo>
                  <a:lnTo>
                    <a:pt x="735" y="367"/>
                  </a:lnTo>
                  <a:cubicBezTo>
                    <a:pt x="735" y="167"/>
                    <a:pt x="568" y="0"/>
                    <a:pt x="3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36"/>
            <p:cNvSpPr/>
            <p:nvPr/>
          </p:nvSpPr>
          <p:spPr>
            <a:xfrm>
              <a:off x="2818974" y="3746826"/>
              <a:ext cx="17525" cy="105100"/>
            </a:xfrm>
            <a:custGeom>
              <a:avLst/>
              <a:gdLst/>
              <a:ahLst/>
              <a:cxnLst/>
              <a:rect l="l" t="t" r="r" b="b"/>
              <a:pathLst>
                <a:path w="701" h="420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lnTo>
                    <a:pt x="0" y="3836"/>
                  </a:lnTo>
                  <a:cubicBezTo>
                    <a:pt x="0" y="4037"/>
                    <a:pt x="167" y="4203"/>
                    <a:pt x="367" y="4203"/>
                  </a:cubicBezTo>
                  <a:cubicBezTo>
                    <a:pt x="534" y="4203"/>
                    <a:pt x="701" y="4037"/>
                    <a:pt x="701" y="3836"/>
                  </a:cubicBezTo>
                  <a:lnTo>
                    <a:pt x="701" y="367"/>
                  </a:lnTo>
                  <a:cubicBezTo>
                    <a:pt x="701" y="1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36"/>
            <p:cNvSpPr/>
            <p:nvPr/>
          </p:nvSpPr>
          <p:spPr>
            <a:xfrm>
              <a:off x="2773099" y="3746826"/>
              <a:ext cx="17550" cy="105100"/>
            </a:xfrm>
            <a:custGeom>
              <a:avLst/>
              <a:gdLst/>
              <a:ahLst/>
              <a:cxnLst/>
              <a:rect l="l" t="t" r="r" b="b"/>
              <a:pathLst>
                <a:path w="702" h="4204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lnTo>
                    <a:pt x="1" y="3836"/>
                  </a:lnTo>
                  <a:cubicBezTo>
                    <a:pt x="1" y="4037"/>
                    <a:pt x="168" y="4203"/>
                    <a:pt x="368" y="4203"/>
                  </a:cubicBezTo>
                  <a:cubicBezTo>
                    <a:pt x="568" y="4203"/>
                    <a:pt x="701" y="4037"/>
                    <a:pt x="701" y="3836"/>
                  </a:cubicBezTo>
                  <a:lnTo>
                    <a:pt x="701" y="367"/>
                  </a:lnTo>
                  <a:cubicBezTo>
                    <a:pt x="701" y="167"/>
                    <a:pt x="568" y="0"/>
                    <a:pt x="3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36"/>
            <p:cNvSpPr/>
            <p:nvPr/>
          </p:nvSpPr>
          <p:spPr>
            <a:xfrm>
              <a:off x="6243924" y="3746826"/>
              <a:ext cx="52550" cy="105100"/>
            </a:xfrm>
            <a:custGeom>
              <a:avLst/>
              <a:gdLst/>
              <a:ahLst/>
              <a:cxnLst/>
              <a:rect l="l" t="t" r="r" b="b"/>
              <a:pathLst>
                <a:path w="2102" h="4204" extrusionOk="0">
                  <a:moveTo>
                    <a:pt x="334" y="0"/>
                  </a:moveTo>
                  <a:cubicBezTo>
                    <a:pt x="134" y="0"/>
                    <a:pt x="0" y="167"/>
                    <a:pt x="0" y="367"/>
                  </a:cubicBezTo>
                  <a:lnTo>
                    <a:pt x="0" y="3836"/>
                  </a:lnTo>
                  <a:cubicBezTo>
                    <a:pt x="0" y="4037"/>
                    <a:pt x="134" y="4203"/>
                    <a:pt x="334" y="4203"/>
                  </a:cubicBezTo>
                  <a:lnTo>
                    <a:pt x="1735" y="4203"/>
                  </a:lnTo>
                  <a:cubicBezTo>
                    <a:pt x="1935" y="4203"/>
                    <a:pt x="2102" y="4037"/>
                    <a:pt x="2102" y="3836"/>
                  </a:cubicBezTo>
                  <a:cubicBezTo>
                    <a:pt x="2102" y="3636"/>
                    <a:pt x="1935" y="3503"/>
                    <a:pt x="1735" y="3503"/>
                  </a:cubicBezTo>
                  <a:lnTo>
                    <a:pt x="701" y="3503"/>
                  </a:lnTo>
                  <a:lnTo>
                    <a:pt x="701" y="734"/>
                  </a:lnTo>
                  <a:lnTo>
                    <a:pt x="1735" y="734"/>
                  </a:lnTo>
                  <a:cubicBezTo>
                    <a:pt x="1935" y="734"/>
                    <a:pt x="2102" y="567"/>
                    <a:pt x="2102" y="367"/>
                  </a:cubicBezTo>
                  <a:cubicBezTo>
                    <a:pt x="2102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36"/>
            <p:cNvSpPr/>
            <p:nvPr/>
          </p:nvSpPr>
          <p:spPr>
            <a:xfrm>
              <a:off x="6310624" y="3746826"/>
              <a:ext cx="53400" cy="105100"/>
            </a:xfrm>
            <a:custGeom>
              <a:avLst/>
              <a:gdLst/>
              <a:ahLst/>
              <a:cxnLst/>
              <a:rect l="l" t="t" r="r" b="b"/>
              <a:pathLst>
                <a:path w="2136" h="4204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1402" y="734"/>
                  </a:lnTo>
                  <a:lnTo>
                    <a:pt x="1402" y="3503"/>
                  </a:lnTo>
                  <a:lnTo>
                    <a:pt x="368" y="3503"/>
                  </a:lnTo>
                  <a:cubicBezTo>
                    <a:pt x="168" y="3503"/>
                    <a:pt x="1" y="3636"/>
                    <a:pt x="1" y="3836"/>
                  </a:cubicBezTo>
                  <a:cubicBezTo>
                    <a:pt x="1" y="4037"/>
                    <a:pt x="168" y="4203"/>
                    <a:pt x="368" y="4203"/>
                  </a:cubicBezTo>
                  <a:lnTo>
                    <a:pt x="1769" y="4203"/>
                  </a:lnTo>
                  <a:cubicBezTo>
                    <a:pt x="1969" y="4203"/>
                    <a:pt x="2136" y="4037"/>
                    <a:pt x="2136" y="3836"/>
                  </a:cubicBezTo>
                  <a:lnTo>
                    <a:pt x="2136" y="367"/>
                  </a:lnTo>
                  <a:cubicBezTo>
                    <a:pt x="2136" y="167"/>
                    <a:pt x="1969" y="0"/>
                    <a:pt x="176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4" name="Google Shape;5044;p36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045" name="Google Shape;5045;p36"/>
          <p:cNvSpPr/>
          <p:nvPr/>
        </p:nvSpPr>
        <p:spPr>
          <a:xfrm>
            <a:off x="2939846" y="3348726"/>
            <a:ext cx="1188347" cy="21499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684F22-8C89-4856-ADAE-F7107512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59" y="1479998"/>
            <a:ext cx="3442792" cy="1841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2"/>
          </p:nvPr>
        </p:nvSpPr>
        <p:spPr>
          <a:xfrm flipH="1">
            <a:off x="23763" y="2211772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TERIMAKASIH</a:t>
            </a:r>
            <a:endParaRPr sz="4000" dirty="0"/>
          </a:p>
        </p:txBody>
      </p:sp>
      <p:sp>
        <p:nvSpPr>
          <p:cNvPr id="731" name="Google Shape;731;p29"/>
          <p:cNvSpPr txBox="1">
            <a:spLocks noGrp="1"/>
          </p:cNvSpPr>
          <p:nvPr>
            <p:ph type="subTitle" idx="1"/>
          </p:nvPr>
        </p:nvSpPr>
        <p:spPr>
          <a:xfrm flipH="1">
            <a:off x="1983663" y="3063214"/>
            <a:ext cx="1321653" cy="135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gOODcHOICE TEAM</a:t>
            </a:r>
            <a:endParaRPr dirty="0"/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55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Sitka Text</vt:lpstr>
      <vt:lpstr>Dosis ExtraLight</vt:lpstr>
      <vt:lpstr>Staatliches</vt:lpstr>
      <vt:lpstr>BatangChe</vt:lpstr>
      <vt:lpstr>Abel</vt:lpstr>
      <vt:lpstr>Arial</vt:lpstr>
      <vt:lpstr>Josefin Sans</vt:lpstr>
      <vt:lpstr>Fira Sans Condensed ExtraLight</vt:lpstr>
      <vt:lpstr>Isometric Proposal by Slidesgo</vt:lpstr>
      <vt:lpstr>Goodchoice website</vt:lpstr>
      <vt:lpstr>Our team </vt:lpstr>
      <vt:lpstr>Latar Belakang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Goodchoice website</dc:title>
  <cp:lastModifiedBy>Theresia Seftiani Girsang</cp:lastModifiedBy>
  <cp:revision>22</cp:revision>
  <dcterms:modified xsi:type="dcterms:W3CDTF">2020-11-04T08:35:30Z</dcterms:modified>
</cp:coreProperties>
</file>