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B2E-5D2B-2561-13BC-1AE0B2A3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9CFA-D188-5122-8DC5-4EB3F86F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78AA-61CA-D92A-81A8-13C128D1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A848-3374-1553-9234-A9D6716E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1CDE-9DF6-84DC-EC01-0825CEBA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CA44-DCD0-4536-1C03-5EF1F83C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127D1-7289-9C93-A9DC-CB2B9081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8174-34FC-4ED8-C282-A444552B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9403-C5B4-B344-FD12-3A274A61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4279-6F20-52F2-F3BF-0C23C58F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DD4C-31DD-0D03-C1DD-91A16E173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AB99A-9999-F356-4138-7D029B1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2164-E924-BEF0-ACDD-6C6E1E66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CA21-C8CB-FABC-A1E3-9814EF2C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EDB5-615F-1FE1-4EFA-015264C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F4C8-C5A5-6F73-4E93-DCF4E806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3B08-547D-0A79-10E1-A4B28A1A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5638-AE82-2EF9-369D-A89A471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4DAE-F7C2-ABB8-76CC-B46FD320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08E5-086D-9C9A-8888-FA61701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F3A8-2D41-E0A5-5935-886776FD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4F30-E322-C9E1-99C6-B47661F5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0B93-618F-70EF-57E3-B5DCAD8F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B3DA-DFD0-6A3C-2B40-FE8A7771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70A7-0EC4-5290-ADE5-7C24187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11E-C5CF-7B41-0C19-1710426A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FDDF-9A4E-CD8F-CA0A-C8DF831E5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9DC0-6E09-7C93-6D18-25BB0A32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B2BE-93FF-7C9A-9B43-8A552FB2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66A8-3B34-3E93-E000-CFD4A966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4C60-C080-AFF2-929B-464578EB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7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0B7A-7B00-24D6-0A75-76E21CA8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35C5-7D07-8614-B328-4BE58D61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2D915-EA12-CF15-7C0D-C39F5A477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331D-D88B-4468-11F3-9F4EC8D33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C7604-28F0-B3A4-29E1-9CC138C92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AE2B9-DE94-DE9F-5AC0-E15BA25D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13E1B-5921-22A2-6C62-8EC5810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DD746-F792-162C-5DED-B1DC6D38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0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CCC-E039-AFDC-93A5-8EB1D386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228EC-AD91-93FB-986B-35F1A426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B82A1-2286-D69D-9054-18E2A924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F54F-CBF6-5285-E2A6-68294C6A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50B92-1849-9EBD-84A8-3D78DBEA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A0174-0B6D-3720-D1DF-E78D1C6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75BE1-CFD2-D68E-5CCA-1C21BE0E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126A-19F7-A938-8CC3-9EECD987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36FC-39D7-3F23-DB55-75C29C33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1BFD-9570-2CA7-8101-111167DCA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7402-A443-5D9D-F6C1-53FBAC25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75B4-087D-2B7C-EBD2-8304080B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3AF4-CB2D-5CB8-D276-FD6C819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5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36AB-3951-0D81-F9F2-6BA03B5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AB6B8-5D66-EA04-B8B6-E87E832A9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9190-03B6-C3A6-784F-E11855C7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C037-822A-6730-18A4-7F65924A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7D02C-09DB-658A-1C4F-D6616C4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6B239-5423-73CF-50BE-483ED63F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2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9316-EE3E-317A-4831-DAA836E0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2EE0-3438-6EEA-0881-BF117719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F031-E68F-997A-50B3-8F51AAB7B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7B37-75AD-41FA-BBB0-7BA42BE6AAFF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C06D-5888-2A7C-52DE-D490DF453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60E2-2B0C-09A6-9605-B3B8DDAA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1402-2918-4658-87C3-351FD61B6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3CE-7349-6516-6A3F-D68E4C66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492"/>
            <a:ext cx="6606988" cy="57196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 PORTAL OUTPUT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1B03E-73AE-9513-A04D-19F40294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" y="708211"/>
            <a:ext cx="11806518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0F3FD-203C-94DE-8160-E02C9E64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255494"/>
            <a:ext cx="11681012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40CE7-F4B2-20A5-4379-EEABCA27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" y="206188"/>
            <a:ext cx="11878235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5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75B90-07FA-113F-F1F9-5C0D45D8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156882"/>
            <a:ext cx="11905129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PRODUCT DETAILS PORTAL OUTPUT 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DETAILS PORTAL OUTPUT SCREENSHOTS</dc:title>
  <dc:creator>sai kumar</dc:creator>
  <cp:lastModifiedBy>sai kumar</cp:lastModifiedBy>
  <cp:revision>1</cp:revision>
  <dcterms:created xsi:type="dcterms:W3CDTF">2022-08-10T02:37:05Z</dcterms:created>
  <dcterms:modified xsi:type="dcterms:W3CDTF">2022-08-10T02:37:07Z</dcterms:modified>
</cp:coreProperties>
</file>