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D8D0-B000-6A1D-574B-882F5612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95270-FD16-2D22-A04D-FA36026C6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2E74-7331-FA5B-17D6-08D4A950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881D-590B-4960-5009-06EC7A44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8068-4158-80D8-C14F-4ED32BCF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E1AD-E217-A365-DC11-00C9EE3C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08000-19FE-893F-DFBD-15AC39E9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BFFA-4E1B-9C25-505D-15429DD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F1A7-544E-D216-5111-A206ABBC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69DD-AD0D-1D8E-D476-64C4F389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0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F5358-B5E8-C3F9-F152-266C6F9B8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BDA4C-B0FA-E3DB-937D-2F6791E8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9A8E-8DB1-8B79-9E59-829F3A89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59DE-6440-EAC1-82EA-AD8E340B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631BD-848A-9FC9-1591-88211981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2E49-E7FA-0C89-C748-22F0CBC0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E486-A761-DA67-24F4-B974653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8F74-BF62-C98F-3A17-1B8245E3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FE86-410B-B808-F5CA-B3FB0625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C346-1B8B-2897-DE7C-C4A474A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8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DC49-CFD1-68FA-CE5E-0A1D049A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F743-8379-B19C-E6C1-AEDBA17D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09A4-320C-F551-4737-C2FF6CA9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3F55-3FB6-21AC-5D47-03645FE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3F65-9EC8-0DB9-ABF0-C4F2FA6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0A03-8D8C-2BEA-27A7-76FD974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98B7-97F5-0B87-8EDB-54369A3B8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4837D-CCB9-44C3-FB55-0B7ADE11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BEC1C-681D-65DE-D604-8C3A2FC1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A133E-023E-7317-DAD1-261F8A07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AEF81-0EC9-FC12-AC13-2138F458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C4D0-B7B7-B9A4-4B80-1056D66E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2104-C2B3-A85F-9748-23AC99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C2607-2699-FF2F-124E-A0F6CBF0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E8A5-B24A-06CF-AA05-E922B621A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42714-E05A-059C-6545-AD614A312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B3FEA-CC34-4F8F-35AF-569960F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21C0E-CD91-9A97-9129-20A148F6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61A19-6D04-B871-EF3B-018073BE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E332-F3E4-6A47-8797-239D5535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B4FB3-17E2-EA89-0173-B3E89D84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B4B56-5F70-E102-931B-022C71D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3C07B-93AE-D6B5-79DC-FCBC2FAA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2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23FD-A3EA-C9DF-017F-5BB7A4D5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0AD97-B9F5-4C9B-225C-94CBFD7F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E1A6-0994-6F28-1DB0-3FD36B03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444A-F974-5B71-1180-14A0A262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FBDF-6234-8794-9447-D7F942EA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43274-F249-70DD-7651-755F80C8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D8C2-9BB4-A46D-D3B5-8BF7BE0C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0FFE-7266-225F-BF83-4699ADA2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A34AF-5A3D-7D64-E9EC-74227FB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4F5-0B4F-DCA3-9F2C-599568BA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8EEEF-F072-1340-536F-F0023967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29E19-62C1-0966-5BF7-817ECF828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4EE5-3E8C-FD40-5ED6-3EE856AC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CE47-9FC2-9582-0687-62AD1726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B9E9-A0C9-4618-21FD-575B4013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3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05BE-731A-D1DA-4849-293BA688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E0BF1-48F9-E0E0-C249-AD8E188A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63FD-39BE-DBD2-00B3-9043453BE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BACD-DA20-482A-BE30-7426177B24DD}" type="datetimeFigureOut">
              <a:rPr lang="en-IN" smtClean="0"/>
              <a:t>14-08-2022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B89D-D09D-CFA8-CFE2-C73D48DE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C1CF-0268-7155-E4A5-5206F8B97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542EC-20F7-4A47-9D34-33BB72F18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F74D5-5983-A951-8AD0-86DAB328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60E61-B473-CA5F-0076-C9034B67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1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728CD-6F4E-653B-1822-6734986E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6CAF0-1947-FA12-F90A-E39A7D85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0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78A40-D532-4A9C-C056-3B93F982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E6C11-73D5-4991-3CF6-F4F5A8CB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41C20-AB26-B7A6-82D3-5BC1CB00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0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DCF38-CEE6-4CEA-70A5-35ADCD9A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7A537-B895-48FD-558B-FD5FAB6E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EE62F-0317-A1AD-F881-C811B1AD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2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744BC-47EC-6549-00C2-B43DB2C5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7567C-A150-59C8-AC9E-BC51BE47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724C1-BE0D-8CE0-17DE-03FEF3BF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ABC74-F5E7-14CD-5119-6683735E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0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55136-ECDE-C1AF-246D-7B3BFAE5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E70CC-44FC-77DB-3A2B-F649049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08789-0C91-4CBF-B6AB-D879BBF7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</dc:creator>
  <cp:lastModifiedBy>sai kumar</cp:lastModifiedBy>
  <cp:revision>1</cp:revision>
  <dcterms:created xsi:type="dcterms:W3CDTF">2022-08-14T12:20:19Z</dcterms:created>
  <dcterms:modified xsi:type="dcterms:W3CDTF">2022-08-14T12:20:41Z</dcterms:modified>
</cp:coreProperties>
</file>