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cebc1a02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cebc1a02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cebc1a0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cebc1a0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cebc1a0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cebc1a0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cebc1a02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cebc1a02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cebc1a02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cebc1a02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cebc1a02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cebc1a02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cebc1a0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cebc1a0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cebc1a0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cebc1a0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cebc1a0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cebc1a0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cebc1a02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cebc1a0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cebc1a0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cebc1a0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cebc1a02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cebc1a0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cebc1a02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cebc1a0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cebc1a02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cebc1a02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