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3C4A-5E14-CD04-D68B-52FC8D65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DA6F5-996D-9C22-0A19-EF92833B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A7D1A-87DB-F661-4EA4-5A214F80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A32-1364-4F3A-BAF6-3125551EE07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2E39-2C9C-5D48-C946-DC9C63E4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900F-9A3F-D2C3-B744-F71B20ED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F776-1F4C-463F-9E49-0F53797B8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0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5F3D-8F4C-B586-E5D6-FBCF4161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75EA5-0C6F-06C0-D38C-0418E9DB9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D3C63-C961-D67B-1DAB-44C54CAA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A32-1364-4F3A-BAF6-3125551EE07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285D-51BA-284F-A4E2-214D2259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A1E8-7E8A-8383-0E28-23F62CB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F776-1F4C-463F-9E49-0F53797B8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C85B0-72ED-BD6E-6347-FF16C25D7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32BA1-4EFA-E3EB-C5BE-4E7A0D068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1701-E462-D639-9CA3-8757C5CC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A32-1364-4F3A-BAF6-3125551EE07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61E5-3BDD-71D0-CFBD-5AE5C7DD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BCB3-C64A-A84F-0938-C4D49AE7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F776-1F4C-463F-9E49-0F53797B8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1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7314-A47A-640B-1F07-0F6DF6B3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5E86-A4AF-742A-2B41-4EDC9ED1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1333-A828-FA63-8FB7-6BA19CFE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A32-1364-4F3A-BAF6-3125551EE07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9F8D6-DA8F-0FE7-2A1B-1AD4CF36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D380-B8FD-2CA1-DC92-B73D73C9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F776-1F4C-463F-9E49-0F53797B8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8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B68E-07F3-32C3-063A-FFF98EE3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F505E-C2B2-3477-85AB-C968B875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AE99-0561-1A91-D885-088071E5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A32-1364-4F3A-BAF6-3125551EE07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E970-3E1F-9C9A-5657-6CD28C43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07C89-20C7-ACFA-BF43-9AA4895F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F776-1F4C-463F-9E49-0F53797B8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37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2219-FDA4-CDD9-BADA-1AA25336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65A3-6366-BEF8-0DBD-32ACB205D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44758-C6E7-F941-DE42-4AA30726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E7A72-4C02-4E38-270B-D8A28B89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A32-1364-4F3A-BAF6-3125551EE07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3F6DF-B9D4-302A-5D47-C6F0F02E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33AB4-7C3D-7418-9CE6-86142F05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F776-1F4C-463F-9E49-0F53797B8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6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A233-F7C9-BA07-0044-F6876675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8BE5-9860-A4A2-93D8-EFF67BD95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E2294-D0D6-D940-00D1-58A4CEE4E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64771-9DFB-6983-3887-08FC3586B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0A3BB-8B5F-B7AC-1778-485FBEB06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B855D-B24B-5A68-6A05-FE346B63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A32-1364-4F3A-BAF6-3125551EE07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0C411-8821-BEB1-DA1A-C3A975DC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E33DC-4427-4FE4-84AE-9DD495F2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F776-1F4C-463F-9E49-0F53797B8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4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9CB0-138A-759D-BD34-FFC121BA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EE9AE-EC7B-D997-4234-790DB72C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A32-1364-4F3A-BAF6-3125551EE07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6BBFA-8FB7-ED0A-5609-3D8CE058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78AF0-9112-4790-E660-B3A54FD5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F776-1F4C-463F-9E49-0F53797B8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4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58CF3-9377-2E7C-3160-04E49A07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A32-1364-4F3A-BAF6-3125551EE07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E3735-ACF8-1D6F-CC57-B3D5392A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73A87-C160-B4CD-315D-23EC51ED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F776-1F4C-463F-9E49-0F53797B8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3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0C2E-DD0D-E8D2-89EF-47A74054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97DC-561F-F4E3-0C58-8F870EEFF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5FB39-26E2-109A-5A42-589E9AE65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A5B8D-0145-3313-E537-806ACD85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A32-1364-4F3A-BAF6-3125551EE07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A2A3C-C690-81D2-CEAE-E95A0903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07251-3774-3D5A-7EC8-4BC9F669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F776-1F4C-463F-9E49-0F53797B8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46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E2F-3DFD-9A70-EF96-E89D2B5B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3130B-2D9A-19A2-64FE-0DD3BCD61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7386-6C07-88E7-B400-D368C1929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5357C-B091-F3F7-E6B1-C1E289C5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A32-1364-4F3A-BAF6-3125551EE07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B492A-465B-CBF9-1B2B-35E28CC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167D6-8C63-B19F-199A-E9B94408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F776-1F4C-463F-9E49-0F53797B8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7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D6D26-A7DA-B29F-2CD4-03F27394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32693-AC50-7239-0F8C-75C2F01C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D13F-0C21-99A0-F600-8D66CF144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4A32-1364-4F3A-BAF6-3125551EE07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FA10-452E-C12F-BD97-4B47D6FF6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298E8-28AE-769F-C2E5-F33D2CEB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F776-1F4C-463F-9E49-0F53797B8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8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BDE9-CC79-C83A-3843-3160865D4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534" y="423334"/>
            <a:ext cx="3640666" cy="524934"/>
          </a:xfrm>
        </p:spPr>
        <p:txBody>
          <a:bodyPr>
            <a:normAutofit/>
          </a:bodyPr>
          <a:lstStyle/>
          <a:p>
            <a:r>
              <a:rPr lang="en-IN" sz="2000" b="1" dirty="0"/>
              <a:t>EMAIL VALIDATION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92E76-9F12-DC50-5EDF-E9C08ADE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53066"/>
            <a:ext cx="9601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1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EMAIL VALIDATION 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VALIDATION SCREENSHOT</dc:title>
  <dc:creator>sai kumar</dc:creator>
  <cp:lastModifiedBy>sai kumar</cp:lastModifiedBy>
  <cp:revision>1</cp:revision>
  <dcterms:created xsi:type="dcterms:W3CDTF">2022-07-21T07:38:25Z</dcterms:created>
  <dcterms:modified xsi:type="dcterms:W3CDTF">2022-07-21T07:38:30Z</dcterms:modified>
</cp:coreProperties>
</file>