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18a8db9f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18a8db9f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18a8db9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18a8db9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18a8db9f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18a8db9f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18a8db9f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18a8db9f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18a8db9f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18a8db9f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18a8db9f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18a8db9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