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0ABF-6520-BC07-2B1E-0C7C3F02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963E4-EC2D-1724-9A91-B0543834E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B050-5006-F5F4-E67F-89F49C1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CF65-0FB9-37FD-76D0-65686EB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0B3B-E63A-AD18-55A3-9620CDB0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5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8FD-245C-224F-846A-D6B8BC4A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7F90-E6A1-7DFC-71F3-53A89E63D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7677-27DF-BB94-0B1C-A4EC5EBD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2519-C231-9D9B-E473-C87E366E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A2D1-C371-06CD-D311-590851E3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4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5B0A7-80B3-D2C7-962D-B643E14A4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159B-9F4B-EC4D-338D-1527FE36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EC6E-009A-EAFE-A6E2-7993E531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B560-BFF0-4FEB-A931-D5B4ECDD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5844-2F44-61B9-B0F0-527398D5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0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0541-1308-16EA-3912-BDD240E5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804F-BC51-55A3-55B7-2A5CCAA7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EE9E-4FFF-2C15-230D-3397B7CA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54B2-A8C9-6AB5-1516-2876BE7D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2183-3035-2B81-F857-27EC0FE3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4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A1A7-896A-90F6-EE0D-8FF5A7D7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151B0-C98A-24A5-1680-40CE9B95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183F-5149-52F8-101B-7AB5F3B3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B5D5-5416-E6AA-5B48-1BE9595C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977A-4DA0-1A4F-F9D5-8DAFDC91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4E6B-79FA-F124-70CB-56B9CAE2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066E-3DE4-BDAC-3028-BDA883CC6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603C-C6C2-7BC6-1CBB-52E5FEB78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7A49-6F19-E9EB-88D5-F99BB8E2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6A50-D6C6-5D76-31E4-F1D83B5C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E33D-0EFD-58F2-AAE5-CBD79C51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423B-1D36-035C-F54A-26DC740B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011AF-A947-FBED-DF21-89D5A436D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BCC5F-1BD4-A418-C94B-E7936E9E5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EFA33-16F9-22E5-E502-F4A708062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A7F19-7F22-AC1D-B9ED-DDEE5BDB7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4E146-A8F5-50E8-62F2-7895A295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F3A44-8047-DA00-D62B-033CD97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6CA84-4904-0C58-9DEB-B1040277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D40D-16D7-D143-9578-988DEEE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540FF-C02E-DF30-EA2F-EF94C383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86A70-8805-F0C8-CE99-DCD58CE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B5C84-DEB2-751F-0146-96983DB0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5B1DF-BC91-ABD6-F87D-9FDB90F0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548CD-65FE-3D4C-CBBF-3A3C5C09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8AC6-2581-E3CC-8ACD-522F2D0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E89-1533-4B9E-E42A-C1814E06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C20B-BAC1-84D0-50C6-FF1A0EA7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96D1-52CC-8549-2DD7-97507156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F708-3E8C-0DF2-60F3-8324400B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D04B-093B-6976-B091-D5BB18C5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132B-81E2-03F2-EC74-7CAFFB3B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8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CC2F-185E-D600-8203-2221462D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9B508-747E-6A45-EA72-90AAE638E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E881C-C63D-FCE9-7161-391CA967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7A76-33E2-5761-4003-E146B6C8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A454-0458-5E19-38A5-5C73D268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7FFE-0A53-2170-1744-0BB2EE0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9A6CA-DD97-BCF7-E7E4-F9FE162A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547D-2BBC-18A5-BAC0-6352A7B8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89B67-CE1B-200F-329F-343558087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0E2-A0F1-4366-AF15-A7B621B59D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6B22-EA3C-D6CB-3C81-970CCE1B2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A0A9-298C-B95C-3919-CEE939079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F42B-547D-445C-8628-21B01CD1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83CA-697F-0B34-AA1C-CF92EB2C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64777"/>
            <a:ext cx="6553200" cy="43927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calculator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725BA-D7F4-8990-F20F-7214262E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290917"/>
            <a:ext cx="11277600" cy="50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0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637CF-95BB-7481-2C98-8E3195C0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623047"/>
            <a:ext cx="10632141" cy="53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D7092-8A79-E381-F85D-F1AC373E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8" y="631452"/>
            <a:ext cx="10811437" cy="57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B36E6-5D60-0389-CDD7-EC3EA3B96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" y="502024"/>
            <a:ext cx="10838329" cy="5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Arithmetic calculator screenshots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calculator screenshots</dc:title>
  <dc:creator>sai kumar</dc:creator>
  <cp:lastModifiedBy>sai kumar</cp:lastModifiedBy>
  <cp:revision>1</cp:revision>
  <dcterms:created xsi:type="dcterms:W3CDTF">2022-07-20T14:07:24Z</dcterms:created>
  <dcterms:modified xsi:type="dcterms:W3CDTF">2022-07-20T14:09:05Z</dcterms:modified>
</cp:coreProperties>
</file>