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B4B-E30C-7E2C-102B-65689E7BA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EFC29-96B4-3F9A-34A4-FA7ADF36C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53E45-F7CE-CDDB-9510-DDA3F97F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F8E1-618A-EB6A-F5E4-7702F3F3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4F8CD-505A-50F7-7E8A-B73CF18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53CA-9E01-B141-57F0-A5235562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38383-EA87-192A-F717-D0C8FC0D1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01F9-9D25-1E4B-4500-522CAC40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392A-0659-059B-7EFA-1B6FE22F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FE11-1F3E-C815-31EB-38C7BAA7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9FBC5-28C5-6516-D8EF-066829F51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844FC-2F87-0522-E911-200F5B79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9198-9899-387D-4E08-FBCCBBFB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85A4-BE36-4BEA-A849-5A8AD5C3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AD95-645B-C836-99CD-AA0B278F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0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EFE0-1BAC-AF5E-8CE0-47C81465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0623-49B2-0579-0A90-E7376559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E695-015A-40D4-14A1-66EB7879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2CA03-CFF6-52AE-085A-6D3F6B32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73D7-C375-5E9E-E51D-0CEC4F6D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7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529C-787B-83AD-7226-E70B353B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9C45-AE5B-3CDE-7B3D-DFFFC5A7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DEB5A-4D7A-8CE5-10B8-5D51CFB4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2715-04B6-155B-FE7A-EE50988F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D49F-213A-A18D-F481-1C50F46D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93C0-0079-1AA3-7100-DA411EAA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16EC-74AD-AC96-E54B-0BB779289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E133C-1838-281A-3B6C-AE7BE2F07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C274C-7B80-CF44-EA25-65EF7CED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59C8C-737C-E665-BA97-6469BB4C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D411C-3D02-A1AA-2B67-00210162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9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3B9B-CCEA-EA26-7520-DFC765D5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D3406-0ACF-072F-2361-B8CF5FE9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94088-E1A8-E1B2-DBAA-DB17E533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D3DBD-3581-F359-A305-7AF859AA2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49B7E-2C12-A099-8719-7FEBC9090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F31EC-7BF7-A7B9-A53A-518421E2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D4303-F144-E68B-FFD9-CDFED0A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E1A86-6D65-F23A-4BA2-78DB4F0B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1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9E9A-5C9D-B518-8402-848B613A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A5151-6506-CD52-A20B-81D31B7D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617A6-62A8-4160-620C-4AFA593D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11AFF-8E1E-C58E-86C3-FAABDF59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A61BC-DA30-1468-EF8B-BE2528E9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A4D07-C094-E617-4886-20C93895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B107-5B55-20D1-335C-FE951ADF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6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CB96-1871-C944-5063-66A80390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04C2-6A48-20ED-6C22-5D5C1A6C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0798-DC81-23E3-A926-DFD16AD7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BC782-28C4-44AD-9387-CEB7E944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E718B-2D7A-E962-CD13-8234F440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2D63-09D3-BA92-1A71-BBA5FCFD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7BAE-6433-963E-EE29-A4998315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92F5E-AE83-A74A-EB39-1817CA566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3AE0C-83BD-C623-A2C7-7E31F82E7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807BC-C679-1F8C-3263-CE013106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9F127-DFFB-166D-C674-DD5790BE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480E7-D02F-DA99-A9EC-4DFCF6B0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2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A0FC1-8F93-9B6F-2D63-6B59B123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3FF4B-8DCE-CB36-D22A-453C4AB8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D36D-05EF-1E11-3998-DC084429F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1A69-F7F8-4B46-9D0D-B1DB0622DE91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1F12-92FC-EB18-B46F-F170F38B0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2C2F-671B-9CA3-85D9-0C26BCDD0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6E8D-663E-4673-8957-EB52AE48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7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1316-0D5B-8C32-D81D-ECA19D574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" y="0"/>
            <a:ext cx="7485529" cy="625755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292F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Retrieving the product </a:t>
            </a:r>
            <a:r>
              <a:rPr lang="en-US" sz="1800" b="1" dirty="0">
                <a:solidFill>
                  <a:srgbClr val="292F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i="0" dirty="0">
                <a:solidFill>
                  <a:srgbClr val="292F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etails </a:t>
            </a:r>
            <a:r>
              <a:rPr lang="en-US" sz="1800" b="1" dirty="0">
                <a:solidFill>
                  <a:srgbClr val="292F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b="1" i="0" dirty="0">
                <a:solidFill>
                  <a:srgbClr val="292F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 the product id </a:t>
            </a:r>
            <a:r>
              <a:rPr lang="en-US" sz="1800" b="1" dirty="0">
                <a:solidFill>
                  <a:srgbClr val="292F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b="1" i="0" dirty="0">
                <a:solidFill>
                  <a:srgbClr val="292F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utput screenshots.</a:t>
            </a:r>
            <a:endParaRPr lang="en-IN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5723D-C52B-76BC-BD7B-6B992269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" y="625755"/>
            <a:ext cx="11349318" cy="59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F7D5F-73A9-F0C0-2D07-EE54D7F5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219635"/>
            <a:ext cx="11546542" cy="64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F804C-7CED-7198-F9B5-BB6C46AC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" y="242047"/>
            <a:ext cx="11860306" cy="6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2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DBBDA-71C7-3B09-B9F1-2278A940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0" y="219635"/>
            <a:ext cx="11564471" cy="64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6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8D564-10FB-0AEB-BFC8-4F510821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" y="331694"/>
            <a:ext cx="11860306" cy="60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6253A-9D40-4CDE-842C-BEB43743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9" y="264459"/>
            <a:ext cx="11967882" cy="63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Retrieving the product details using the product id output screenshots.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the product details using the product id output screenshots.</dc:title>
  <dc:creator>sai kumar</dc:creator>
  <cp:lastModifiedBy>sai kumar</cp:lastModifiedBy>
  <cp:revision>1</cp:revision>
  <dcterms:created xsi:type="dcterms:W3CDTF">2022-08-05T10:48:29Z</dcterms:created>
  <dcterms:modified xsi:type="dcterms:W3CDTF">2022-08-05T10:48:39Z</dcterms:modified>
</cp:coreProperties>
</file>