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E69B-EFCB-B3E9-E336-15C660CE2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33184-1DF1-B766-7863-D74C1D5EA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9529D-4824-B234-2D15-C1569D54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970D-8561-4A01-9CEC-BC4C82232EA2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247B1-09D3-1CB1-9E09-6D285747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BE183-A488-8E03-B7F7-4B1E25CE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4240-397E-4A3E-9987-EB70B0744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08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B8BA7-BAA2-5469-E3F9-667FA2A9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D3998-59F9-9F6A-9F38-EF6417280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67580-718A-8237-8FB6-C787E9E7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970D-8561-4A01-9CEC-BC4C82232EA2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0CB67-6637-2D41-B833-4B4F3C05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644D3-4761-8BE2-0527-1EA81E75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4240-397E-4A3E-9987-EB70B0744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13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0291E-7059-7E9F-FDAE-67CC42496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8809C-5432-C767-5F38-CB832A197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8D735-E7F8-36EE-57AC-9D552956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970D-8561-4A01-9CEC-BC4C82232EA2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92C2B-BCB5-1CC6-68E7-CF7149C0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B4EF8-5740-D1E1-4F96-C84A9D15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4240-397E-4A3E-9987-EB70B0744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48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07B6B-FA97-E60A-9B6C-D49769D3E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C343-15DC-7D16-3049-03F25B117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235F1-4ED7-A2FC-8B07-E35F7C066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970D-8561-4A01-9CEC-BC4C82232EA2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48B6D-4E89-6835-368A-0D71AF8ED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8AB2-3CEF-9B6E-A51C-FF26D8EC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4240-397E-4A3E-9987-EB70B0744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50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38FBF-F126-5CF5-0CD5-843427F81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E3880-8236-DB0B-9175-E0ADCC346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7F0EB-CB0C-5DFB-6D39-B111D149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970D-8561-4A01-9CEC-BC4C82232EA2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F9C18-2E85-615D-6B2A-F2E3866D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A9E55-5A90-0297-376A-1D949B70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4240-397E-4A3E-9987-EB70B0744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18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D6DEC-7018-BEE8-DCE6-460C54498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5276E-0306-36B2-F872-B51008159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E92F8-891C-602D-3AF8-34C9A60CD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600CB-ADE7-C2C5-9A25-9CFB23D1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970D-8561-4A01-9CEC-BC4C82232EA2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4D818-21BB-7F84-2186-F006927C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AF305-4548-9766-9665-ECB39045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4240-397E-4A3E-9987-EB70B0744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25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05E4-8B73-B988-519A-E95277007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B3EAF-3310-49C7-4C29-C44480372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C94E7-20A6-46D8-33BE-2B83EE3D6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CE73B7-8B99-56D7-8B12-EF80D3E7C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5880A7-50D3-DAED-9735-B144C1020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EC2C1B-57B3-D4BD-14D3-D3D3CB67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970D-8561-4A01-9CEC-BC4C82232EA2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D4D327-1609-57B3-080C-26F37AC1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335A7-9F17-7B40-78EF-7C063AF4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4240-397E-4A3E-9987-EB70B0744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29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7B51E-21F6-C805-57F0-36C0C8029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940B8-84E5-7B15-077D-3830059D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970D-8561-4A01-9CEC-BC4C82232EA2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ED132-1BFD-35D8-090C-16278F29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69A03-6E43-2ED3-2D9A-C9E26F31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4240-397E-4A3E-9987-EB70B0744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15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C33ADF-C5A6-F6F6-2B5F-92F1FE10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970D-8561-4A01-9CEC-BC4C82232EA2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605BAD-EA91-7891-0246-5EB8660E1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931D3-2ECB-E6FA-DD4C-6858BA0F5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4240-397E-4A3E-9987-EB70B0744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39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24F1-EA0C-FC73-A8D1-A6DD20B48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48A21-A84D-DCDF-DB5B-2BE937517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CFF57-5A16-731D-CB98-243BA26F5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D2BCF-3A25-B611-8727-3936125F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970D-8561-4A01-9CEC-BC4C82232EA2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47211-7E0F-3C26-0E11-4F761B680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74004-A70A-D37D-8782-8E74C978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4240-397E-4A3E-9987-EB70B0744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03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13ECD-B6F4-077F-4692-8C9D75B2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5F432-22D5-0A0E-8C6D-273A11F06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340B9-9672-0A6D-565C-10CB54392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8DA84-CEF3-02FD-89FE-2833A9106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970D-8561-4A01-9CEC-BC4C82232EA2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F58FB-C001-7995-ACC3-7FB228973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CDC12-3F65-42E2-E600-7112B360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4240-397E-4A3E-9987-EB70B0744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89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1692DE-4747-94CD-CCFA-AD869BBAE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0625D-BC55-B2DB-30EE-703E22E45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EB5A1-184B-1D79-F41F-AC826A5E8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0970D-8561-4A01-9CEC-BC4C82232EA2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57156-5F06-A92C-5C9F-0D2CEACBB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FE4B2-DC8E-05BD-867C-1D06C18E3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34240-397E-4A3E-9987-EB70B0744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68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039E-B875-FEC8-FB34-9017E2442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12" y="82458"/>
            <a:ext cx="6212541" cy="42853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key for your repositories output screenshots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022646-C8D3-39A2-1986-339F6C7EE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17" y="510988"/>
            <a:ext cx="11743765" cy="608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7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075E79-A6FF-D81B-094B-8DCC168D1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4" y="286870"/>
            <a:ext cx="11869271" cy="628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43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Virtual key for your repositories output screenshots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key for your repositories output screenshots</dc:title>
  <dc:creator>sai kumar</dc:creator>
  <cp:lastModifiedBy>sai kumar</cp:lastModifiedBy>
  <cp:revision>1</cp:revision>
  <dcterms:created xsi:type="dcterms:W3CDTF">2022-07-30T11:27:23Z</dcterms:created>
  <dcterms:modified xsi:type="dcterms:W3CDTF">2022-07-30T11:27:29Z</dcterms:modified>
</cp:coreProperties>
</file>