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0BC4-53A3-6B37-98D8-722A6E4A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8E0C4-8444-8E93-EE13-A6A5DF3F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B0C59-017D-27CB-1C21-4570C620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4A0A-A75D-DBA9-A84F-BA71AD7A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4020-2A29-70A8-995F-2E604B80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6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F401-0B2F-99C1-3D1B-321063C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16A59-9E37-DC62-BF1E-D8B1ADE5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499B-CB8B-6982-A833-463ACF64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230B-6757-9DC5-F23B-E37D323A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EEA-39B6-A7D1-A22F-3B80DE6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8BC1-1436-F82C-CD17-EF09B1CB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10721-58DE-1B22-D767-65139C18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3863-2EED-0BED-B6A3-CBAA20D1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7E1F-7264-219E-B418-08A5582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89F-E408-2754-6955-EC71957B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5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F5E9-1BA3-9305-B5BC-ECBC1C1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1CA-9F74-5767-A9F2-588F8917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5EE0-5511-40F2-644C-651D6A49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1070-09E5-CBCF-0F0C-58A59E9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CF5B-5C09-0AFB-7AE1-55A38779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7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F136-C7DC-21D6-DB08-B215835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7F9D-E961-64FC-ADDB-1E405ECD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3C0E-AB8C-D9AC-0C2A-6F4D5D69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58C1-2315-F715-69DF-A7C40BA2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C2A7-526D-C270-4C95-83A070B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2304-1255-2501-13DF-99B0D111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075E-4CCB-69E3-2C1C-046151AB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B3D22-4689-2AF1-7D40-75DACBA23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C570-C664-D7FA-2846-F6A1CC5C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AB60-9BBB-094E-DD06-8164386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6152-378D-E7B4-74E6-A739AE67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B5E8-2877-038B-F39A-935FD475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9B82-E9CC-7969-67C6-F75B2FED5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B5C3-FD6C-01C2-9B2E-E487CA4B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2733-FA7B-CF5E-D079-ACC212F52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6ABA6-B7DF-5B2A-A29D-68C212B57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0404F-5225-FBBE-C7BA-94E7E11B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D1E3A-F7C2-70B1-AF55-58E451D8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2678A-8F11-D40E-B821-0CB6F4A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3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A51-E13B-E6C4-2987-81D385E1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FAEFC-3FE9-FF24-BD3B-D5FE98C2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CB395-DAF3-B2A7-143B-B7B66B85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CF336-F81C-2337-09BE-696FE56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829F-2209-E05D-8329-FCBDF2C3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85F58-9145-B0E5-8754-6B29DF4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074F1-67C6-2FB0-258A-BF56577F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1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94AC-4815-1F58-3755-67160543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0A81-17C9-ECCA-37F7-4512FE21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56D1-B606-08E1-E00A-D505D372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DF5C-0D6B-ACC7-5C7D-EF4AE4B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AD78-92EB-3172-FF12-857B9FF4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8E47-48B6-73BA-D861-2746DCF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612-73B7-8968-B264-52E77395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258A8-B08F-E29B-0BFB-AEB5CAD72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FACD-8757-53EF-26A8-EA94C42A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CCA6-361C-A037-5CEC-841FF66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7925-AE91-CBA6-B4C7-F99B4385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426DD-A8E1-445E-6D54-2DA1BCA4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3BA5B-B175-BE0D-DB09-E59E8D7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5FFA-4021-A2DF-22C9-E641D150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3291-8F7D-5A15-2B57-C2F5F4984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E231-1956-4AB5-B70E-A7DBB771120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2A6D-9DE9-1F8B-611D-BD9F1081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ADE4-4077-BD4B-A5C1-28A007392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27E3-1EBC-4F41-8477-A86ADFB0E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6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A1250-026A-BFC9-4317-7930947BE71C}"/>
              </a:ext>
            </a:extLst>
          </p:cNvPr>
          <p:cNvSpPr txBox="1"/>
          <p:nvPr/>
        </p:nvSpPr>
        <p:spPr>
          <a:xfrm>
            <a:off x="600634" y="448235"/>
            <a:ext cx="732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INCREASE SUBSEQUENCE OUTPUT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344A2-1ACF-4336-01FF-5E846F3D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1093695"/>
            <a:ext cx="10578353" cy="5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5420D-3EBF-3F21-83FD-465163B3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54106"/>
            <a:ext cx="11089341" cy="58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2022-07-25T14:33:21Z</dcterms:created>
  <dcterms:modified xsi:type="dcterms:W3CDTF">2022-07-25T14:34:47Z</dcterms:modified>
</cp:coreProperties>
</file>