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5475-AB01-D896-F5E6-0DB3AD9D0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763FC-4611-5657-5B0A-D78B88DCC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93DC3-A50F-3BE7-1077-D572E168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B7B7-19EB-4831-B9AA-2335D289AC8A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B7E68-132D-595F-3E6E-7CF9CAD7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FE5EC-8552-FD91-F56A-15550652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3F3-212A-4B38-A06F-6DC9C0BFD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0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E990-E4EF-4E2D-D288-ED91CEC9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1EB31-CA24-1ED0-D93F-9C4D1CE4E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2EA45-E1E6-D823-09A7-ABF75AA2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B7B7-19EB-4831-B9AA-2335D289AC8A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D8B5-6EAC-3DF7-7BBA-22C8DB66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EE197-5710-8095-AE52-2CCAA7D5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3F3-212A-4B38-A06F-6DC9C0BFD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7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1F5DA-DA6F-FBF7-2A00-7C5CE9C9E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097F-CB1C-499B-CB52-CB0872A9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E5F08-880C-D822-F6D0-00386AFD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B7B7-19EB-4831-B9AA-2335D289AC8A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FDB00-5BB6-ACA7-52A2-2D795771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029BF-4BD5-958D-E682-D930E670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3F3-212A-4B38-A06F-6DC9C0BFD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90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D078-B0F1-5287-0DBF-C5FEA053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56827-ADDA-8122-2F32-D3853838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03FA1-E612-5F86-0558-FAD3A2FC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B7B7-19EB-4831-B9AA-2335D289AC8A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87336-D0C9-954D-A1BC-012B0AF3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C09A4-1B1F-B9D9-A812-19129512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3F3-212A-4B38-A06F-6DC9C0BFD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17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6F3C-8D86-B575-4744-BEB2E65B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47631-02B2-C5A8-12D2-8084527EE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A00B6-399B-B656-7679-F6F6905A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B7B7-19EB-4831-B9AA-2335D289AC8A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149B1-D29F-AA54-C4E4-0BC5305C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4300E-1A2E-3634-3C60-44FBA639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3F3-212A-4B38-A06F-6DC9C0BFD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60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33C3-F08C-6E41-FB52-670F9D78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BF1BE-25F1-ECCE-789A-40CD73F63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DD0A4-96D4-9E3F-55F2-A891F01FC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74B6-7DD1-463A-7F90-9168B108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B7B7-19EB-4831-B9AA-2335D289AC8A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B7CF6-661D-AD8D-6B70-FB30DFA7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D3B02-32FE-E75E-D77A-7DF7BC8F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3F3-212A-4B38-A06F-6DC9C0BFD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12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CCFE-4F0B-6537-CE64-52963DB4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CA619-E7CA-7777-1849-0F000462F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EC9E7-78F9-C403-4C27-F866E493C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F8585-538F-45B5-AE17-83D0D3D5A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F7FBB-B5BA-AD4D-78D4-21D9DAC6F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C7CA2-0DEA-2420-BC74-6C2A0380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B7B7-19EB-4831-B9AA-2335D289AC8A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43F2B-1DBF-9434-D5EB-D8FB7C6C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42EF4-6578-44B6-E4EF-749B67DD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3F3-212A-4B38-A06F-6DC9C0BFD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33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B619-6DF1-B6E8-2EDD-28661B8B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14D70-7868-A4F0-64AF-658C4C70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B7B7-19EB-4831-B9AA-2335D289AC8A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4D700-F235-BF55-5EE7-25EF22C2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1BAE0-892E-D8A8-3D4B-FD248180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3F3-212A-4B38-A06F-6DC9C0BFD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00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2CDC2-5052-9876-A3AA-D9996799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B7B7-19EB-4831-B9AA-2335D289AC8A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F3570-5D83-BFC8-B37C-FDF6D888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DF891-F854-E0F6-BE7D-33B0CD43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3F3-212A-4B38-A06F-6DC9C0BFD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4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69B3-EDC1-EC0F-809F-896FE9F86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75B94-9865-9B07-2DC6-FD5E68A9D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3F7B2-A4CF-742B-B57C-7AA5D8AD2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0630E-6D1B-01D9-7F35-9A46A412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B7B7-19EB-4831-B9AA-2335D289AC8A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ACA71-0F8D-A61B-0E55-D5CC4F79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744D0-7581-3190-D561-82B1853F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3F3-212A-4B38-A06F-6DC9C0BFD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76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F015-8154-6851-120A-3A3FF9D9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12145-12AC-07AD-1E07-F2B2F7893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606DD-85FD-BA9F-AF38-E6AE9FFD1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16745-1280-0137-3025-7DBDB6B9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B7B7-19EB-4831-B9AA-2335D289AC8A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1D2A1-A4C6-D902-7987-1CFE9F2D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72332-212D-0213-A36F-272927AA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3F3-212A-4B38-A06F-6DC9C0BFD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24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667D2-5A82-6D8C-EC55-ACC1FDB9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FCEF7-54F4-B7C8-DCC9-EFB217C6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F8205-CFB7-96C3-3089-722E064DB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EB7B7-19EB-4831-B9AA-2335D289AC8A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4F2DB-1C54-2B30-72BA-9CBA62E1E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4CFEE-C161-0DF5-FC51-97C4F2F60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E03F3-212A-4B38-A06F-6DC9C0BFD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98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337CD3-9C6F-C04F-9AB1-A580174A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1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A03CBC-3AAC-BA7D-BB83-58B509F4A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7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4CAD60-79A1-30C2-58A4-F8F7623E1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3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EEE87F-5768-52FF-D90E-9F3D8F4A4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5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335A88-2736-6423-63AC-4F4425D55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4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EFEF45-1E3E-F9D2-EE72-FE98DBE2A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2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E20ACF-7764-00A3-0F04-9899B4D7C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52E411-17EE-8616-7213-1E20A7BFB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1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kumar</dc:creator>
  <cp:lastModifiedBy>sai kumar</cp:lastModifiedBy>
  <cp:revision>1</cp:revision>
  <dcterms:created xsi:type="dcterms:W3CDTF">2022-08-24T03:20:30Z</dcterms:created>
  <dcterms:modified xsi:type="dcterms:W3CDTF">2022-08-24T03:20:45Z</dcterms:modified>
</cp:coreProperties>
</file>